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313" r:id="rId2"/>
    <p:sldId id="257" r:id="rId3"/>
    <p:sldId id="258" r:id="rId4"/>
    <p:sldId id="1047" r:id="rId5"/>
    <p:sldId id="1130" r:id="rId6"/>
    <p:sldId id="1353" r:id="rId7"/>
    <p:sldId id="1131" r:id="rId8"/>
    <p:sldId id="1132" r:id="rId9"/>
    <p:sldId id="1133" r:id="rId10"/>
    <p:sldId id="1134" r:id="rId11"/>
    <p:sldId id="259" r:id="rId12"/>
    <p:sldId id="260" r:id="rId13"/>
    <p:sldId id="262" r:id="rId14"/>
    <p:sldId id="263" r:id="rId15"/>
    <p:sldId id="264" r:id="rId16"/>
    <p:sldId id="265" r:id="rId17"/>
    <p:sldId id="266" r:id="rId18"/>
    <p:sldId id="267" r:id="rId19"/>
    <p:sldId id="1136" r:id="rId20"/>
    <p:sldId id="2632" r:id="rId21"/>
    <p:sldId id="1168" r:id="rId22"/>
    <p:sldId id="1169" r:id="rId23"/>
    <p:sldId id="1170"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8"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455C4F-1947-4507-9DB2-E6D1174AC9B7}"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44B83-1C5F-40B3-B039-8FF47DD804ED}" type="slidenum">
              <a:rPr lang="en-US" smtClean="0"/>
              <a:t>‹#›</a:t>
            </a:fld>
            <a:endParaRPr lang="en-US"/>
          </a:p>
        </p:txBody>
      </p:sp>
    </p:spTree>
    <p:extLst>
      <p:ext uri="{BB962C8B-B14F-4D97-AF65-F5344CB8AC3E}">
        <p14:creationId xmlns:p14="http://schemas.microsoft.com/office/powerpoint/2010/main" val="1713352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B5203222-5D06-F187-6565-C93329E3C3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10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A6EF65B5-CA89-946D-5590-C4116B107E7C}"/>
              </a:ext>
            </a:extLst>
          </p:cNvPr>
          <p:cNvSpPr>
            <a:spLocks noGrp="1"/>
          </p:cNvSpPr>
          <p:nvPr>
            <p:ph type="sldNum" sz="quarter" idx="5"/>
          </p:nvPr>
        </p:nvSpPr>
        <p:spPr/>
        <p:txBody>
          <a:bodyPr/>
          <a:lstStyle/>
          <a:p>
            <a:fld id="{D16EA1AD-6EA3-1049-AB4E-FC15F4DC35F9}" type="slidenum">
              <a:rPr lang="en-US" smtClean="0"/>
              <a:t>22</a:t>
            </a:fld>
            <a:endParaRPr lang="en-US" dirty="0"/>
          </a:p>
        </p:txBody>
      </p:sp>
    </p:spTree>
    <p:extLst>
      <p:ext uri="{BB962C8B-B14F-4D97-AF65-F5344CB8AC3E}">
        <p14:creationId xmlns:p14="http://schemas.microsoft.com/office/powerpoint/2010/main" val="2358688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E16C4E93-BFD4-BDBA-5B10-B0120C186019}"/>
              </a:ext>
            </a:extLst>
          </p:cNvPr>
          <p:cNvSpPr>
            <a:spLocks noGrp="1"/>
          </p:cNvSpPr>
          <p:nvPr>
            <p:ph type="sldNum" sz="quarter" idx="5"/>
          </p:nvPr>
        </p:nvSpPr>
        <p:spPr/>
        <p:txBody>
          <a:bodyPr/>
          <a:lstStyle/>
          <a:p>
            <a:fld id="{D16EA1AD-6EA3-1049-AB4E-FC15F4DC35F9}" type="slidenum">
              <a:rPr lang="en-US" smtClean="0"/>
              <a:t>23</a:t>
            </a:fld>
            <a:endParaRPr lang="en-US" dirty="0"/>
          </a:p>
        </p:txBody>
      </p:sp>
    </p:spTree>
    <p:extLst>
      <p:ext uri="{BB962C8B-B14F-4D97-AF65-F5344CB8AC3E}">
        <p14:creationId xmlns:p14="http://schemas.microsoft.com/office/powerpoint/2010/main" val="2389480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79E23A06-A8EC-8C6F-B8B9-6092DCF7CE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489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reliable delivery between adjacent nodes</a:t>
            </a:r>
          </a:p>
          <a:p>
            <a:pPr marL="171450" indent="-171450">
              <a:buFontTx/>
              <a:buChar char="-"/>
            </a:pPr>
            <a:r>
              <a:rPr lang="en-US" dirty="0"/>
              <a:t>Not always</a:t>
            </a:r>
          </a:p>
          <a:p>
            <a:pPr marL="171450" indent="-171450">
              <a:buFontTx/>
              <a:buChar char="-"/>
            </a:pPr>
            <a:r>
              <a:rPr lang="en-US" dirty="0"/>
              <a:t>Rdt likes we studied in transport layer</a:t>
            </a:r>
          </a:p>
          <a:p>
            <a:pPr marL="171450" indent="-171450">
              <a:buFontTx/>
              <a:buChar char="-"/>
            </a:pPr>
            <a:r>
              <a:rPr lang="en-US" dirty="0"/>
              <a:t>Reliable is not as important is correctness.  How is correctness assured?</a:t>
            </a:r>
          </a:p>
          <a:p>
            <a:pPr marL="171450" indent="-171450">
              <a:buFontTx/>
              <a:buChar char="-"/>
            </a:pPr>
            <a:endParaRPr lang="en-US" dirty="0"/>
          </a:p>
          <a:p>
            <a:pPr marL="171450" indent="-171450">
              <a:buFontTx/>
              <a:buChar char="-"/>
            </a:pPr>
            <a:r>
              <a:rPr lang="en-US" dirty="0"/>
              <a:t>Wireless is subjected to noise, interference and has high bit error rate.</a:t>
            </a:r>
          </a:p>
          <a:p>
            <a:pPr marL="171450" indent="-171450">
              <a:buFontTx/>
              <a:buChar char="-"/>
            </a:pPr>
            <a:r>
              <a:rPr lang="en-US" dirty="0"/>
              <a:t>Why </a:t>
            </a:r>
          </a:p>
          <a:p>
            <a:pPr marL="171450" indent="-171450">
              <a:buFontTx/>
              <a:buChar char="-"/>
            </a:pPr>
            <a:endParaRPr lang="en-US" dirty="0"/>
          </a:p>
          <a:p>
            <a:pPr marL="171450" indent="-171450">
              <a:buFontTx/>
              <a:buChar char="-"/>
            </a:pPr>
            <a:endParaRPr lang="en-US" dirty="0"/>
          </a:p>
        </p:txBody>
      </p:sp>
      <p:sp>
        <p:nvSpPr>
          <p:cNvPr id="5" name="Slide Number Placeholder 4">
            <a:extLst>
              <a:ext uri="{FF2B5EF4-FFF2-40B4-BE49-F238E27FC236}">
                <a16:creationId xmlns:a16="http://schemas.microsoft.com/office/drawing/2014/main" id="{9043B1B1-B190-B6BB-B5BB-D51D963662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553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Error detection in the link layer is usually more sophisticated and is implemented in hardware. Error correction is similar to error detection, except that a receiver not only detects when bit errors have occurred in the frame but also deter- mines exactly where in the frame the errors have occurred (and then corrects these errors). </a:t>
            </a:r>
            <a:endParaRPr lang="en-US" dirty="0">
              <a:effectLst/>
            </a:endParaRPr>
          </a:p>
          <a:p>
            <a:endParaRPr lang="en-US" dirty="0"/>
          </a:p>
        </p:txBody>
      </p:sp>
      <p:sp>
        <p:nvSpPr>
          <p:cNvPr id="5" name="Slide Number Placeholder 4">
            <a:extLst>
              <a:ext uri="{FF2B5EF4-FFF2-40B4-BE49-F238E27FC236}">
                <a16:creationId xmlns:a16="http://schemas.microsoft.com/office/drawing/2014/main" id="{310A23E5-C440-16F7-AA8F-DC888EDF4D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82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The Ethernet capabilities are either integrated into the motherboard chipset or implemented via a low-cost dedicated Ethernet chip. For the most part, the link layer is implemented on a chip called the </a:t>
            </a:r>
            <a:r>
              <a:rPr lang="en-US" sz="1800" b="1" dirty="0">
                <a:effectLst/>
                <a:latin typeface="TimesLTPro"/>
              </a:rPr>
              <a:t>network adapter</a:t>
            </a:r>
            <a:r>
              <a:rPr lang="en-US" sz="1800" dirty="0">
                <a:effectLst/>
                <a:latin typeface="TimesLTPro"/>
              </a:rPr>
              <a:t>, also sometimes known as a </a:t>
            </a:r>
            <a:r>
              <a:rPr lang="en-US" sz="1800" b="1" dirty="0">
                <a:effectLst/>
                <a:latin typeface="TimesLTPro"/>
              </a:rPr>
              <a:t>network interface controller (NIC)</a:t>
            </a:r>
            <a:r>
              <a:rPr lang="en-US" sz="1800" dirty="0">
                <a:effectLst/>
                <a:latin typeface="TimesLTPro"/>
              </a:rPr>
              <a:t>. The network adapter implements many link layer services including framing, link access, error detection, and so on. Thus, much of a link-layer controller’s functionality is implemented in hardware. For example, Intel’s 700 series adapters [Intel 2020] implements the Ethernet protocols we’ll study in Section 6.5; the Atheros AR5006 [Atheros 2020] controller implements the 802.11 WiFi protocols we’ll study in Chapter 7.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Figure 6.2 shows that while most of the link layer is implemented in hardware, part of the link layer is implemented in software that runs on the host’s CPU. The software components of the link layer implement higher-level link-layer functionality such as assembling link-layer addressing information and activating the controller hardware. On the receiving side, link-layer software responds to con- troller interrupts (for example, due to the receipt of one or more frames), handling error conditions and passing a datagram up to the network layer. Thus, the link layer is a combination of hardware and software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5" name="Slide Number Placeholder 4">
            <a:extLst>
              <a:ext uri="{FF2B5EF4-FFF2-40B4-BE49-F238E27FC236}">
                <a16:creationId xmlns:a16="http://schemas.microsoft.com/office/drawing/2014/main" id="{5FC0B56E-1933-678B-BFC9-57C5523AB0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254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70E5216A-12E6-9573-1D59-3C5954ED689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84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3D85A52A-2CA5-57D9-5C27-8DAA7399D9A8}"/>
              </a:ext>
            </a:extLst>
          </p:cNvPr>
          <p:cNvSpPr>
            <a:spLocks noGrp="1"/>
          </p:cNvSpPr>
          <p:nvPr>
            <p:ph type="sldNum" sz="quarter" idx="5"/>
          </p:nvPr>
        </p:nvSpPr>
        <p:spPr/>
        <p:txBody>
          <a:bodyPr/>
          <a:lstStyle/>
          <a:p>
            <a:fld id="{D16EA1AD-6EA3-1049-AB4E-FC15F4DC35F9}" type="slidenum">
              <a:rPr lang="en-US" smtClean="0"/>
              <a:t>19</a:t>
            </a:fld>
            <a:endParaRPr lang="en-US" dirty="0"/>
          </a:p>
        </p:txBody>
      </p:sp>
    </p:spTree>
    <p:extLst>
      <p:ext uri="{BB962C8B-B14F-4D97-AF65-F5344CB8AC3E}">
        <p14:creationId xmlns:p14="http://schemas.microsoft.com/office/powerpoint/2010/main" val="1281690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Two Parity type (Odd or Even)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Odd Parity: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Total No. of 1's in the code, including the parity bit should be odd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For example, there are 7 data bits and 1 parity bit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1 0 1 1 0 0 1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here 1 occur 4 times (should add 1 ) so parity bit should be equal to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1 0 1 1 0 1 1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here 1 occur 5 times (should add 0 ) so parity bit should be equal to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Even Parity: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Total No. of 1's in the code, including the parity bit should be even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For example, there are 7 data bits and 1 parity bit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1 1 0 1 0 1 1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here 1 occur 5 times (should add 1 ) so parity bit should be equal to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1 1 1 0 0 0 1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here 1 occur 4 times (should add 0 ) so parity bit should be equal to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3D91EEAC-CFEF-9647-876F-EABC6B8338D7}" type="slidenum">
              <a:rPr lang="en-US" smtClean="0"/>
              <a:t>20</a:t>
            </a:fld>
            <a:endParaRPr lang="en-US" dirty="0"/>
          </a:p>
        </p:txBody>
      </p:sp>
    </p:spTree>
    <p:extLst>
      <p:ext uri="{BB962C8B-B14F-4D97-AF65-F5344CB8AC3E}">
        <p14:creationId xmlns:p14="http://schemas.microsoft.com/office/powerpoint/2010/main" val="3412721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08EE8976-F6C2-C27D-BCBD-822F30AE855C}"/>
              </a:ext>
            </a:extLst>
          </p:cNvPr>
          <p:cNvSpPr>
            <a:spLocks noGrp="1"/>
          </p:cNvSpPr>
          <p:nvPr>
            <p:ph type="sldNum" sz="quarter" idx="5"/>
          </p:nvPr>
        </p:nvSpPr>
        <p:spPr/>
        <p:txBody>
          <a:bodyPr/>
          <a:lstStyle/>
          <a:p>
            <a:fld id="{D16EA1AD-6EA3-1049-AB4E-FC15F4DC35F9}" type="slidenum">
              <a:rPr lang="en-US" smtClean="0"/>
              <a:t>21</a:t>
            </a:fld>
            <a:endParaRPr lang="en-US" dirty="0"/>
          </a:p>
        </p:txBody>
      </p:sp>
    </p:spTree>
    <p:extLst>
      <p:ext uri="{BB962C8B-B14F-4D97-AF65-F5344CB8AC3E}">
        <p14:creationId xmlns:p14="http://schemas.microsoft.com/office/powerpoint/2010/main" val="27098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D76A-E186-7DD3-C843-64B69D835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672B74-B7A8-20CC-ADA7-1A2BCEB3BD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1D26D-9AAE-63EF-3B96-E8C17E582A5A}"/>
              </a:ext>
            </a:extLst>
          </p:cNvPr>
          <p:cNvSpPr>
            <a:spLocks noGrp="1"/>
          </p:cNvSpPr>
          <p:nvPr>
            <p:ph type="dt" sz="half" idx="10"/>
          </p:nvPr>
        </p:nvSpPr>
        <p:spPr/>
        <p:txBody>
          <a:bodyPr/>
          <a:lstStyle/>
          <a:p>
            <a:fld id="{2B36CE8F-D4C0-40CA-A4A6-6F298E099CA7}" type="datetimeFigureOut">
              <a:rPr lang="en-US" smtClean="0"/>
              <a:t>12/11/2023</a:t>
            </a:fld>
            <a:endParaRPr lang="en-US"/>
          </a:p>
        </p:txBody>
      </p:sp>
      <p:sp>
        <p:nvSpPr>
          <p:cNvPr id="5" name="Footer Placeholder 4">
            <a:extLst>
              <a:ext uri="{FF2B5EF4-FFF2-40B4-BE49-F238E27FC236}">
                <a16:creationId xmlns:a16="http://schemas.microsoft.com/office/drawing/2014/main" id="{021B4415-8E46-1365-3C82-7CEA7EC98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9FBE3-D392-1CE7-2D9E-07077F0271C2}"/>
              </a:ext>
            </a:extLst>
          </p:cNvPr>
          <p:cNvSpPr>
            <a:spLocks noGrp="1"/>
          </p:cNvSpPr>
          <p:nvPr>
            <p:ph type="sldNum" sz="quarter" idx="12"/>
          </p:nvPr>
        </p:nvSpPr>
        <p:spPr/>
        <p:txBody>
          <a:bodyPr/>
          <a:lstStyle/>
          <a:p>
            <a:fld id="{298BC700-D638-4237-9120-4C56C7929DC6}" type="slidenum">
              <a:rPr lang="en-US" smtClean="0"/>
              <a:t>‹#›</a:t>
            </a:fld>
            <a:endParaRPr lang="en-US"/>
          </a:p>
        </p:txBody>
      </p:sp>
    </p:spTree>
    <p:extLst>
      <p:ext uri="{BB962C8B-B14F-4D97-AF65-F5344CB8AC3E}">
        <p14:creationId xmlns:p14="http://schemas.microsoft.com/office/powerpoint/2010/main" val="265292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B6DF5-3B6C-7048-E21D-DE1A89B199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7827FB-C986-6F9F-96EC-D97A5360B2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E5666-CB0E-A44E-4298-F6EAD7A5250E}"/>
              </a:ext>
            </a:extLst>
          </p:cNvPr>
          <p:cNvSpPr>
            <a:spLocks noGrp="1"/>
          </p:cNvSpPr>
          <p:nvPr>
            <p:ph type="dt" sz="half" idx="10"/>
          </p:nvPr>
        </p:nvSpPr>
        <p:spPr/>
        <p:txBody>
          <a:bodyPr/>
          <a:lstStyle/>
          <a:p>
            <a:fld id="{2B36CE8F-D4C0-40CA-A4A6-6F298E099CA7}" type="datetimeFigureOut">
              <a:rPr lang="en-US" smtClean="0"/>
              <a:t>12/11/2023</a:t>
            </a:fld>
            <a:endParaRPr lang="en-US"/>
          </a:p>
        </p:txBody>
      </p:sp>
      <p:sp>
        <p:nvSpPr>
          <p:cNvPr id="5" name="Footer Placeholder 4">
            <a:extLst>
              <a:ext uri="{FF2B5EF4-FFF2-40B4-BE49-F238E27FC236}">
                <a16:creationId xmlns:a16="http://schemas.microsoft.com/office/drawing/2014/main" id="{DECB937A-2155-4A60-3BA9-FCBCBF743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834AB-1842-6B7D-D75E-C55D13225C66}"/>
              </a:ext>
            </a:extLst>
          </p:cNvPr>
          <p:cNvSpPr>
            <a:spLocks noGrp="1"/>
          </p:cNvSpPr>
          <p:nvPr>
            <p:ph type="sldNum" sz="quarter" idx="12"/>
          </p:nvPr>
        </p:nvSpPr>
        <p:spPr/>
        <p:txBody>
          <a:bodyPr/>
          <a:lstStyle/>
          <a:p>
            <a:fld id="{298BC700-D638-4237-9120-4C56C7929DC6}" type="slidenum">
              <a:rPr lang="en-US" smtClean="0"/>
              <a:t>‹#›</a:t>
            </a:fld>
            <a:endParaRPr lang="en-US"/>
          </a:p>
        </p:txBody>
      </p:sp>
    </p:spTree>
    <p:extLst>
      <p:ext uri="{BB962C8B-B14F-4D97-AF65-F5344CB8AC3E}">
        <p14:creationId xmlns:p14="http://schemas.microsoft.com/office/powerpoint/2010/main" val="535113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1CD6F4-BE73-2D5A-0253-D07B614446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498C53-7DCD-622E-AB4C-2CA02C64C8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EA766-8030-4338-BE9A-7587769008A9}"/>
              </a:ext>
            </a:extLst>
          </p:cNvPr>
          <p:cNvSpPr>
            <a:spLocks noGrp="1"/>
          </p:cNvSpPr>
          <p:nvPr>
            <p:ph type="dt" sz="half" idx="10"/>
          </p:nvPr>
        </p:nvSpPr>
        <p:spPr/>
        <p:txBody>
          <a:bodyPr/>
          <a:lstStyle/>
          <a:p>
            <a:fld id="{2B36CE8F-D4C0-40CA-A4A6-6F298E099CA7}" type="datetimeFigureOut">
              <a:rPr lang="en-US" smtClean="0"/>
              <a:t>12/11/2023</a:t>
            </a:fld>
            <a:endParaRPr lang="en-US"/>
          </a:p>
        </p:txBody>
      </p:sp>
      <p:sp>
        <p:nvSpPr>
          <p:cNvPr id="5" name="Footer Placeholder 4">
            <a:extLst>
              <a:ext uri="{FF2B5EF4-FFF2-40B4-BE49-F238E27FC236}">
                <a16:creationId xmlns:a16="http://schemas.microsoft.com/office/drawing/2014/main" id="{DF6EBBD5-1675-EB68-A4C8-60F791463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81CEE7-D48B-023E-6704-57677F3DD24D}"/>
              </a:ext>
            </a:extLst>
          </p:cNvPr>
          <p:cNvSpPr>
            <a:spLocks noGrp="1"/>
          </p:cNvSpPr>
          <p:nvPr>
            <p:ph type="sldNum" sz="quarter" idx="12"/>
          </p:nvPr>
        </p:nvSpPr>
        <p:spPr/>
        <p:txBody>
          <a:bodyPr/>
          <a:lstStyle/>
          <a:p>
            <a:fld id="{298BC700-D638-4237-9120-4C56C7929DC6}" type="slidenum">
              <a:rPr lang="en-US" smtClean="0"/>
              <a:t>‹#›</a:t>
            </a:fld>
            <a:endParaRPr lang="en-US"/>
          </a:p>
        </p:txBody>
      </p:sp>
    </p:spTree>
    <p:extLst>
      <p:ext uri="{BB962C8B-B14F-4D97-AF65-F5344CB8AC3E}">
        <p14:creationId xmlns:p14="http://schemas.microsoft.com/office/powerpoint/2010/main" val="112519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5278C-E463-7112-D30A-08F224FF3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297DB8-5C56-8BE6-343B-07612BF73A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80916C-A2F6-CD9A-6AD8-7F92592B8CBC}"/>
              </a:ext>
            </a:extLst>
          </p:cNvPr>
          <p:cNvSpPr>
            <a:spLocks noGrp="1"/>
          </p:cNvSpPr>
          <p:nvPr>
            <p:ph type="dt" sz="half" idx="10"/>
          </p:nvPr>
        </p:nvSpPr>
        <p:spPr/>
        <p:txBody>
          <a:bodyPr/>
          <a:lstStyle/>
          <a:p>
            <a:fld id="{2B36CE8F-D4C0-40CA-A4A6-6F298E099CA7}" type="datetimeFigureOut">
              <a:rPr lang="en-US" smtClean="0"/>
              <a:t>12/11/2023</a:t>
            </a:fld>
            <a:endParaRPr lang="en-US"/>
          </a:p>
        </p:txBody>
      </p:sp>
      <p:sp>
        <p:nvSpPr>
          <p:cNvPr id="5" name="Footer Placeholder 4">
            <a:extLst>
              <a:ext uri="{FF2B5EF4-FFF2-40B4-BE49-F238E27FC236}">
                <a16:creationId xmlns:a16="http://schemas.microsoft.com/office/drawing/2014/main" id="{9276D058-7A1D-42BB-DB93-6984C58AE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10AF40-8055-101C-BD44-D2E983B81AA7}"/>
              </a:ext>
            </a:extLst>
          </p:cNvPr>
          <p:cNvSpPr>
            <a:spLocks noGrp="1"/>
          </p:cNvSpPr>
          <p:nvPr>
            <p:ph type="sldNum" sz="quarter" idx="12"/>
          </p:nvPr>
        </p:nvSpPr>
        <p:spPr/>
        <p:txBody>
          <a:bodyPr/>
          <a:lstStyle/>
          <a:p>
            <a:fld id="{298BC700-D638-4237-9120-4C56C7929DC6}" type="slidenum">
              <a:rPr lang="en-US" smtClean="0"/>
              <a:t>‹#›</a:t>
            </a:fld>
            <a:endParaRPr lang="en-US"/>
          </a:p>
        </p:txBody>
      </p:sp>
    </p:spTree>
    <p:extLst>
      <p:ext uri="{BB962C8B-B14F-4D97-AF65-F5344CB8AC3E}">
        <p14:creationId xmlns:p14="http://schemas.microsoft.com/office/powerpoint/2010/main" val="575606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2539-D92A-FFE1-035B-CB86765578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BA3CD3-E9ED-8A81-7627-A2BA976F25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AB2727-60F8-4B3A-D0F3-5DCC1F358C3C}"/>
              </a:ext>
            </a:extLst>
          </p:cNvPr>
          <p:cNvSpPr>
            <a:spLocks noGrp="1"/>
          </p:cNvSpPr>
          <p:nvPr>
            <p:ph type="dt" sz="half" idx="10"/>
          </p:nvPr>
        </p:nvSpPr>
        <p:spPr/>
        <p:txBody>
          <a:bodyPr/>
          <a:lstStyle/>
          <a:p>
            <a:fld id="{2B36CE8F-D4C0-40CA-A4A6-6F298E099CA7}" type="datetimeFigureOut">
              <a:rPr lang="en-US" smtClean="0"/>
              <a:t>12/11/2023</a:t>
            </a:fld>
            <a:endParaRPr lang="en-US"/>
          </a:p>
        </p:txBody>
      </p:sp>
      <p:sp>
        <p:nvSpPr>
          <p:cNvPr id="5" name="Footer Placeholder 4">
            <a:extLst>
              <a:ext uri="{FF2B5EF4-FFF2-40B4-BE49-F238E27FC236}">
                <a16:creationId xmlns:a16="http://schemas.microsoft.com/office/drawing/2014/main" id="{B613904C-2DD3-217F-FE9D-8048CA785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27970-86B2-B9B3-FA0D-850B474B7A55}"/>
              </a:ext>
            </a:extLst>
          </p:cNvPr>
          <p:cNvSpPr>
            <a:spLocks noGrp="1"/>
          </p:cNvSpPr>
          <p:nvPr>
            <p:ph type="sldNum" sz="quarter" idx="12"/>
          </p:nvPr>
        </p:nvSpPr>
        <p:spPr/>
        <p:txBody>
          <a:bodyPr/>
          <a:lstStyle/>
          <a:p>
            <a:fld id="{298BC700-D638-4237-9120-4C56C7929DC6}" type="slidenum">
              <a:rPr lang="en-US" smtClean="0"/>
              <a:t>‹#›</a:t>
            </a:fld>
            <a:endParaRPr lang="en-US"/>
          </a:p>
        </p:txBody>
      </p:sp>
    </p:spTree>
    <p:extLst>
      <p:ext uri="{BB962C8B-B14F-4D97-AF65-F5344CB8AC3E}">
        <p14:creationId xmlns:p14="http://schemas.microsoft.com/office/powerpoint/2010/main" val="2013940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0B78-A017-05DB-4A19-BC08D939F3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8E1871-8FC8-0891-4126-0B455C6CA3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522DC2-9A8C-1938-E2C5-85C2D11A1C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767A4B-DEA2-9082-D7FA-829CD9B3C7F5}"/>
              </a:ext>
            </a:extLst>
          </p:cNvPr>
          <p:cNvSpPr>
            <a:spLocks noGrp="1"/>
          </p:cNvSpPr>
          <p:nvPr>
            <p:ph type="dt" sz="half" idx="10"/>
          </p:nvPr>
        </p:nvSpPr>
        <p:spPr/>
        <p:txBody>
          <a:bodyPr/>
          <a:lstStyle/>
          <a:p>
            <a:fld id="{2B36CE8F-D4C0-40CA-A4A6-6F298E099CA7}" type="datetimeFigureOut">
              <a:rPr lang="en-US" smtClean="0"/>
              <a:t>12/11/2023</a:t>
            </a:fld>
            <a:endParaRPr lang="en-US"/>
          </a:p>
        </p:txBody>
      </p:sp>
      <p:sp>
        <p:nvSpPr>
          <p:cNvPr id="6" name="Footer Placeholder 5">
            <a:extLst>
              <a:ext uri="{FF2B5EF4-FFF2-40B4-BE49-F238E27FC236}">
                <a16:creationId xmlns:a16="http://schemas.microsoft.com/office/drawing/2014/main" id="{EC559BB3-4434-7FCB-71AF-3F1D2ECA56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0EC887-158E-8297-DB20-B3D53DAD0F3D}"/>
              </a:ext>
            </a:extLst>
          </p:cNvPr>
          <p:cNvSpPr>
            <a:spLocks noGrp="1"/>
          </p:cNvSpPr>
          <p:nvPr>
            <p:ph type="sldNum" sz="quarter" idx="12"/>
          </p:nvPr>
        </p:nvSpPr>
        <p:spPr/>
        <p:txBody>
          <a:bodyPr/>
          <a:lstStyle/>
          <a:p>
            <a:fld id="{298BC700-D638-4237-9120-4C56C7929DC6}" type="slidenum">
              <a:rPr lang="en-US" smtClean="0"/>
              <a:t>‹#›</a:t>
            </a:fld>
            <a:endParaRPr lang="en-US"/>
          </a:p>
        </p:txBody>
      </p:sp>
    </p:spTree>
    <p:extLst>
      <p:ext uri="{BB962C8B-B14F-4D97-AF65-F5344CB8AC3E}">
        <p14:creationId xmlns:p14="http://schemas.microsoft.com/office/powerpoint/2010/main" val="223344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CF96-15E6-C770-EFCC-AD6CB17421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2718D9-CDED-77E4-6DE1-097BCB7D81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5644B-F6A4-FCDB-7F06-C445C0073E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62F21-D08E-CA9F-4070-CFD4D3C826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F9B909-B3AE-579C-7BD0-71308BF414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60278F-D4DD-30EF-ABA7-3E2AEC638773}"/>
              </a:ext>
            </a:extLst>
          </p:cNvPr>
          <p:cNvSpPr>
            <a:spLocks noGrp="1"/>
          </p:cNvSpPr>
          <p:nvPr>
            <p:ph type="dt" sz="half" idx="10"/>
          </p:nvPr>
        </p:nvSpPr>
        <p:spPr/>
        <p:txBody>
          <a:bodyPr/>
          <a:lstStyle/>
          <a:p>
            <a:fld id="{2B36CE8F-D4C0-40CA-A4A6-6F298E099CA7}" type="datetimeFigureOut">
              <a:rPr lang="en-US" smtClean="0"/>
              <a:t>12/11/2023</a:t>
            </a:fld>
            <a:endParaRPr lang="en-US"/>
          </a:p>
        </p:txBody>
      </p:sp>
      <p:sp>
        <p:nvSpPr>
          <p:cNvPr id="8" name="Footer Placeholder 7">
            <a:extLst>
              <a:ext uri="{FF2B5EF4-FFF2-40B4-BE49-F238E27FC236}">
                <a16:creationId xmlns:a16="http://schemas.microsoft.com/office/drawing/2014/main" id="{7A8AC507-E43E-24D3-9BFB-F5AC73D771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54FD70-8743-E4AA-B8D4-CD3AFA580489}"/>
              </a:ext>
            </a:extLst>
          </p:cNvPr>
          <p:cNvSpPr>
            <a:spLocks noGrp="1"/>
          </p:cNvSpPr>
          <p:nvPr>
            <p:ph type="sldNum" sz="quarter" idx="12"/>
          </p:nvPr>
        </p:nvSpPr>
        <p:spPr/>
        <p:txBody>
          <a:bodyPr/>
          <a:lstStyle/>
          <a:p>
            <a:fld id="{298BC700-D638-4237-9120-4C56C7929DC6}" type="slidenum">
              <a:rPr lang="en-US" smtClean="0"/>
              <a:t>‹#›</a:t>
            </a:fld>
            <a:endParaRPr lang="en-US"/>
          </a:p>
        </p:txBody>
      </p:sp>
    </p:spTree>
    <p:extLst>
      <p:ext uri="{BB962C8B-B14F-4D97-AF65-F5344CB8AC3E}">
        <p14:creationId xmlns:p14="http://schemas.microsoft.com/office/powerpoint/2010/main" val="177733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ADE3-532A-906A-6EF7-02F541DE9E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784321-655B-11CF-B003-C85A80998E04}"/>
              </a:ext>
            </a:extLst>
          </p:cNvPr>
          <p:cNvSpPr>
            <a:spLocks noGrp="1"/>
          </p:cNvSpPr>
          <p:nvPr>
            <p:ph type="dt" sz="half" idx="10"/>
          </p:nvPr>
        </p:nvSpPr>
        <p:spPr/>
        <p:txBody>
          <a:bodyPr/>
          <a:lstStyle/>
          <a:p>
            <a:fld id="{2B36CE8F-D4C0-40CA-A4A6-6F298E099CA7}" type="datetimeFigureOut">
              <a:rPr lang="en-US" smtClean="0"/>
              <a:t>12/11/2023</a:t>
            </a:fld>
            <a:endParaRPr lang="en-US"/>
          </a:p>
        </p:txBody>
      </p:sp>
      <p:sp>
        <p:nvSpPr>
          <p:cNvPr id="4" name="Footer Placeholder 3">
            <a:extLst>
              <a:ext uri="{FF2B5EF4-FFF2-40B4-BE49-F238E27FC236}">
                <a16:creationId xmlns:a16="http://schemas.microsoft.com/office/drawing/2014/main" id="{2845D6C2-F471-20B0-D617-11F1D752D1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B6F205-40EF-12BF-7778-35109F92108F}"/>
              </a:ext>
            </a:extLst>
          </p:cNvPr>
          <p:cNvSpPr>
            <a:spLocks noGrp="1"/>
          </p:cNvSpPr>
          <p:nvPr>
            <p:ph type="sldNum" sz="quarter" idx="12"/>
          </p:nvPr>
        </p:nvSpPr>
        <p:spPr/>
        <p:txBody>
          <a:bodyPr/>
          <a:lstStyle/>
          <a:p>
            <a:fld id="{298BC700-D638-4237-9120-4C56C7929DC6}" type="slidenum">
              <a:rPr lang="en-US" smtClean="0"/>
              <a:t>‹#›</a:t>
            </a:fld>
            <a:endParaRPr lang="en-US"/>
          </a:p>
        </p:txBody>
      </p:sp>
    </p:spTree>
    <p:extLst>
      <p:ext uri="{BB962C8B-B14F-4D97-AF65-F5344CB8AC3E}">
        <p14:creationId xmlns:p14="http://schemas.microsoft.com/office/powerpoint/2010/main" val="3121949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51070F-67BA-B12F-7BC0-5DABEAF49A5F}"/>
              </a:ext>
            </a:extLst>
          </p:cNvPr>
          <p:cNvSpPr>
            <a:spLocks noGrp="1"/>
          </p:cNvSpPr>
          <p:nvPr>
            <p:ph type="dt" sz="half" idx="10"/>
          </p:nvPr>
        </p:nvSpPr>
        <p:spPr/>
        <p:txBody>
          <a:bodyPr/>
          <a:lstStyle/>
          <a:p>
            <a:fld id="{2B36CE8F-D4C0-40CA-A4A6-6F298E099CA7}" type="datetimeFigureOut">
              <a:rPr lang="en-US" smtClean="0"/>
              <a:t>12/11/2023</a:t>
            </a:fld>
            <a:endParaRPr lang="en-US"/>
          </a:p>
        </p:txBody>
      </p:sp>
      <p:sp>
        <p:nvSpPr>
          <p:cNvPr id="3" name="Footer Placeholder 2">
            <a:extLst>
              <a:ext uri="{FF2B5EF4-FFF2-40B4-BE49-F238E27FC236}">
                <a16:creationId xmlns:a16="http://schemas.microsoft.com/office/drawing/2014/main" id="{737FAC7B-B148-B6C9-B10C-03B2C50859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A55EE0-C44D-0C7A-55B0-FC10CDFD3BB4}"/>
              </a:ext>
            </a:extLst>
          </p:cNvPr>
          <p:cNvSpPr>
            <a:spLocks noGrp="1"/>
          </p:cNvSpPr>
          <p:nvPr>
            <p:ph type="sldNum" sz="quarter" idx="12"/>
          </p:nvPr>
        </p:nvSpPr>
        <p:spPr/>
        <p:txBody>
          <a:bodyPr/>
          <a:lstStyle/>
          <a:p>
            <a:fld id="{298BC700-D638-4237-9120-4C56C7929DC6}" type="slidenum">
              <a:rPr lang="en-US" smtClean="0"/>
              <a:t>‹#›</a:t>
            </a:fld>
            <a:endParaRPr lang="en-US"/>
          </a:p>
        </p:txBody>
      </p:sp>
    </p:spTree>
    <p:extLst>
      <p:ext uri="{BB962C8B-B14F-4D97-AF65-F5344CB8AC3E}">
        <p14:creationId xmlns:p14="http://schemas.microsoft.com/office/powerpoint/2010/main" val="3990004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F75F-E0F4-6B36-01CE-B8640FEC16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D23CA4-AEB1-0716-696E-18043AB3D5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2A1AE2-C95F-2E01-9611-890727642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641F2D-F218-3889-6B63-52F95C4CB15D}"/>
              </a:ext>
            </a:extLst>
          </p:cNvPr>
          <p:cNvSpPr>
            <a:spLocks noGrp="1"/>
          </p:cNvSpPr>
          <p:nvPr>
            <p:ph type="dt" sz="half" idx="10"/>
          </p:nvPr>
        </p:nvSpPr>
        <p:spPr/>
        <p:txBody>
          <a:bodyPr/>
          <a:lstStyle/>
          <a:p>
            <a:fld id="{2B36CE8F-D4C0-40CA-A4A6-6F298E099CA7}" type="datetimeFigureOut">
              <a:rPr lang="en-US" smtClean="0"/>
              <a:t>12/11/2023</a:t>
            </a:fld>
            <a:endParaRPr lang="en-US"/>
          </a:p>
        </p:txBody>
      </p:sp>
      <p:sp>
        <p:nvSpPr>
          <p:cNvPr id="6" name="Footer Placeholder 5">
            <a:extLst>
              <a:ext uri="{FF2B5EF4-FFF2-40B4-BE49-F238E27FC236}">
                <a16:creationId xmlns:a16="http://schemas.microsoft.com/office/drawing/2014/main" id="{79A5790B-E4B5-1B12-ED16-9B188BAA6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512122-8170-2B8A-584C-3F04B4AD80BF}"/>
              </a:ext>
            </a:extLst>
          </p:cNvPr>
          <p:cNvSpPr>
            <a:spLocks noGrp="1"/>
          </p:cNvSpPr>
          <p:nvPr>
            <p:ph type="sldNum" sz="quarter" idx="12"/>
          </p:nvPr>
        </p:nvSpPr>
        <p:spPr/>
        <p:txBody>
          <a:bodyPr/>
          <a:lstStyle/>
          <a:p>
            <a:fld id="{298BC700-D638-4237-9120-4C56C7929DC6}" type="slidenum">
              <a:rPr lang="en-US" smtClean="0"/>
              <a:t>‹#›</a:t>
            </a:fld>
            <a:endParaRPr lang="en-US"/>
          </a:p>
        </p:txBody>
      </p:sp>
    </p:spTree>
    <p:extLst>
      <p:ext uri="{BB962C8B-B14F-4D97-AF65-F5344CB8AC3E}">
        <p14:creationId xmlns:p14="http://schemas.microsoft.com/office/powerpoint/2010/main" val="2935422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79D15-4F43-CEA8-6666-A03C2F649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DA06E9-0EBE-28C9-760D-7AF664147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E11A38-D1B2-D4DF-9E8A-9E27F753BF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E4AE5-766A-3723-9BBB-5754B834B02D}"/>
              </a:ext>
            </a:extLst>
          </p:cNvPr>
          <p:cNvSpPr>
            <a:spLocks noGrp="1"/>
          </p:cNvSpPr>
          <p:nvPr>
            <p:ph type="dt" sz="half" idx="10"/>
          </p:nvPr>
        </p:nvSpPr>
        <p:spPr/>
        <p:txBody>
          <a:bodyPr/>
          <a:lstStyle/>
          <a:p>
            <a:fld id="{2B36CE8F-D4C0-40CA-A4A6-6F298E099CA7}" type="datetimeFigureOut">
              <a:rPr lang="en-US" smtClean="0"/>
              <a:t>12/11/2023</a:t>
            </a:fld>
            <a:endParaRPr lang="en-US"/>
          </a:p>
        </p:txBody>
      </p:sp>
      <p:sp>
        <p:nvSpPr>
          <p:cNvPr id="6" name="Footer Placeholder 5">
            <a:extLst>
              <a:ext uri="{FF2B5EF4-FFF2-40B4-BE49-F238E27FC236}">
                <a16:creationId xmlns:a16="http://schemas.microsoft.com/office/drawing/2014/main" id="{84C15F94-854E-27F8-8D30-1E91880A34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74CF69-E55D-E2DC-1082-F11ECAC7B488}"/>
              </a:ext>
            </a:extLst>
          </p:cNvPr>
          <p:cNvSpPr>
            <a:spLocks noGrp="1"/>
          </p:cNvSpPr>
          <p:nvPr>
            <p:ph type="sldNum" sz="quarter" idx="12"/>
          </p:nvPr>
        </p:nvSpPr>
        <p:spPr/>
        <p:txBody>
          <a:bodyPr/>
          <a:lstStyle/>
          <a:p>
            <a:fld id="{298BC700-D638-4237-9120-4C56C7929DC6}" type="slidenum">
              <a:rPr lang="en-US" smtClean="0"/>
              <a:t>‹#›</a:t>
            </a:fld>
            <a:endParaRPr lang="en-US"/>
          </a:p>
        </p:txBody>
      </p:sp>
    </p:spTree>
    <p:extLst>
      <p:ext uri="{BB962C8B-B14F-4D97-AF65-F5344CB8AC3E}">
        <p14:creationId xmlns:p14="http://schemas.microsoft.com/office/powerpoint/2010/main" val="2537425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67AEF7-9D9E-767B-243A-7EC4551D6B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8B023C-DC83-B6F7-1D61-089C7DDC2F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2235E5-A701-7614-4110-E2C290AA57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6CE8F-D4C0-40CA-A4A6-6F298E099CA7}" type="datetimeFigureOut">
              <a:rPr lang="en-US" smtClean="0"/>
              <a:t>12/11/2023</a:t>
            </a:fld>
            <a:endParaRPr lang="en-US"/>
          </a:p>
        </p:txBody>
      </p:sp>
      <p:sp>
        <p:nvSpPr>
          <p:cNvPr id="5" name="Footer Placeholder 4">
            <a:extLst>
              <a:ext uri="{FF2B5EF4-FFF2-40B4-BE49-F238E27FC236}">
                <a16:creationId xmlns:a16="http://schemas.microsoft.com/office/drawing/2014/main" id="{3316F884-61D5-C653-6206-18520F6AD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A38F60-0431-BE2B-0DB0-59CBBDF5B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BC700-D638-4237-9120-4C56C7929DC6}" type="slidenum">
              <a:rPr lang="en-US" smtClean="0"/>
              <a:t>‹#›</a:t>
            </a:fld>
            <a:endParaRPr lang="en-US"/>
          </a:p>
        </p:txBody>
      </p:sp>
    </p:spTree>
    <p:extLst>
      <p:ext uri="{BB962C8B-B14F-4D97-AF65-F5344CB8AC3E}">
        <p14:creationId xmlns:p14="http://schemas.microsoft.com/office/powerpoint/2010/main" val="1454125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32.png"/><Relationship Id="rId5" Type="http://schemas.openxmlformats.org/officeDocument/2006/relationships/image" Target="../media/image8.png"/><Relationship Id="rId10" Type="http://schemas.openxmlformats.org/officeDocument/2006/relationships/image" Target="../media/image31.png"/><Relationship Id="rId4" Type="http://schemas.openxmlformats.org/officeDocument/2006/relationships/image" Target="../media/image11.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32.png"/><Relationship Id="rId5" Type="http://schemas.openxmlformats.org/officeDocument/2006/relationships/image" Target="../media/image8.png"/><Relationship Id="rId10" Type="http://schemas.openxmlformats.org/officeDocument/2006/relationships/image" Target="../media/image31.png"/><Relationship Id="rId4" Type="http://schemas.openxmlformats.org/officeDocument/2006/relationships/image" Target="../media/image11.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5.jpe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2315D-6BF9-7072-53C2-A0A58CAC90A9}"/>
              </a:ext>
            </a:extLst>
          </p:cNvPr>
          <p:cNvSpPr>
            <a:spLocks noGrp="1"/>
          </p:cNvSpPr>
          <p:nvPr>
            <p:ph type="ctrTitle"/>
          </p:nvPr>
        </p:nvSpPr>
        <p:spPr/>
        <p:txBody>
          <a:bodyPr/>
          <a:lstStyle/>
          <a:p>
            <a:r>
              <a:rPr lang="en-US" dirty="0"/>
              <a:t>Data Link Layer</a:t>
            </a:r>
          </a:p>
        </p:txBody>
      </p:sp>
      <p:sp>
        <p:nvSpPr>
          <p:cNvPr id="3" name="Subtitle 2">
            <a:extLst>
              <a:ext uri="{FF2B5EF4-FFF2-40B4-BE49-F238E27FC236}">
                <a16:creationId xmlns:a16="http://schemas.microsoft.com/office/drawing/2014/main" id="{58750BF3-A995-15DE-98F9-5E7AAE9D6559}"/>
              </a:ext>
            </a:extLst>
          </p:cNvPr>
          <p:cNvSpPr>
            <a:spLocks noGrp="1"/>
          </p:cNvSpPr>
          <p:nvPr>
            <p:ph type="subTitle" idx="1"/>
          </p:nvPr>
        </p:nvSpPr>
        <p:spPr/>
        <p:txBody>
          <a:bodyPr/>
          <a:lstStyle/>
          <a:p>
            <a:r>
              <a:rPr lang="en-US" dirty="0"/>
              <a:t>Chapter 3</a:t>
            </a:r>
          </a:p>
        </p:txBody>
      </p:sp>
    </p:spTree>
    <p:extLst>
      <p:ext uri="{BB962C8B-B14F-4D97-AF65-F5344CB8AC3E}">
        <p14:creationId xmlns:p14="http://schemas.microsoft.com/office/powerpoint/2010/main" val="3698951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672F9AB0-BFC2-5542-A40C-5E7B5EB25F2B}"/>
              </a:ext>
            </a:extLst>
          </p:cNvPr>
          <p:cNvGrpSpPr/>
          <p:nvPr/>
        </p:nvGrpSpPr>
        <p:grpSpPr>
          <a:xfrm>
            <a:off x="6859466" y="1579642"/>
            <a:ext cx="1654101" cy="2401887"/>
            <a:chOff x="3457903" y="1592254"/>
            <a:chExt cx="1654101" cy="2401887"/>
          </a:xfrm>
        </p:grpSpPr>
        <p:sp>
          <p:nvSpPr>
            <p:cNvPr id="117" name="Rectangle 42">
              <a:extLst>
                <a:ext uri="{FF2B5EF4-FFF2-40B4-BE49-F238E27FC236}">
                  <a16:creationId xmlns:a16="http://schemas.microsoft.com/office/drawing/2014/main" id="{1AEEBA61-14FC-154D-88CA-B447B035949D}"/>
                </a:ext>
              </a:extLst>
            </p:cNvPr>
            <p:cNvSpPr>
              <a:spLocks noChangeArrowheads="1"/>
            </p:cNvSpPr>
            <p:nvPr/>
          </p:nvSpPr>
          <p:spPr bwMode="auto">
            <a:xfrm>
              <a:off x="3457903" y="1592254"/>
              <a:ext cx="1654101" cy="240188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8" name="Rectangle 44">
              <a:extLst>
                <a:ext uri="{FF2B5EF4-FFF2-40B4-BE49-F238E27FC236}">
                  <a16:creationId xmlns:a16="http://schemas.microsoft.com/office/drawing/2014/main" id="{D0D47B06-FE3D-DA4E-A18A-5F4609A0AA92}"/>
                </a:ext>
              </a:extLst>
            </p:cNvPr>
            <p:cNvSpPr>
              <a:spLocks noChangeArrowheads="1"/>
            </p:cNvSpPr>
            <p:nvPr/>
          </p:nvSpPr>
          <p:spPr bwMode="auto">
            <a:xfrm>
              <a:off x="3992843" y="3517620"/>
              <a:ext cx="666750" cy="282575"/>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9" name="Rectangle 45">
              <a:extLst>
                <a:ext uri="{FF2B5EF4-FFF2-40B4-BE49-F238E27FC236}">
                  <a16:creationId xmlns:a16="http://schemas.microsoft.com/office/drawing/2014/main" id="{2220353A-A27E-5C4B-B042-109D641001A1}"/>
                </a:ext>
              </a:extLst>
            </p:cNvPr>
            <p:cNvSpPr>
              <a:spLocks noChangeArrowheads="1"/>
            </p:cNvSpPr>
            <p:nvPr/>
          </p:nvSpPr>
          <p:spPr bwMode="auto">
            <a:xfrm>
              <a:off x="3996418" y="2936730"/>
              <a:ext cx="657225" cy="519113"/>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controller</a:t>
              </a:r>
            </a:p>
          </p:txBody>
        </p:sp>
        <p:sp>
          <p:nvSpPr>
            <p:cNvPr id="120" name="Text Box 46">
              <a:extLst>
                <a:ext uri="{FF2B5EF4-FFF2-40B4-BE49-F238E27FC236}">
                  <a16:creationId xmlns:a16="http://schemas.microsoft.com/office/drawing/2014/main" id="{000F374E-6915-074D-8BA8-C296E4FB3100}"/>
                </a:ext>
              </a:extLst>
            </p:cNvPr>
            <p:cNvSpPr txBox="1">
              <a:spLocks noChangeArrowheads="1"/>
            </p:cNvSpPr>
            <p:nvPr/>
          </p:nvSpPr>
          <p:spPr bwMode="auto">
            <a:xfrm>
              <a:off x="3963393" y="3514379"/>
              <a:ext cx="73770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rPr>
                <a:t>physical</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1" name="Freeform 47">
              <a:extLst>
                <a:ext uri="{FF2B5EF4-FFF2-40B4-BE49-F238E27FC236}">
                  <a16:creationId xmlns:a16="http://schemas.microsoft.com/office/drawing/2014/main" id="{5722F489-9C55-474B-AD7B-3596A67F9C53}"/>
                </a:ext>
              </a:extLst>
            </p:cNvPr>
            <p:cNvSpPr>
              <a:spLocks/>
            </p:cNvSpPr>
            <p:nvPr/>
          </p:nvSpPr>
          <p:spPr bwMode="auto">
            <a:xfrm flipH="1">
              <a:off x="4297726" y="2473508"/>
              <a:ext cx="291334"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rgbClr val="0000A8"/>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2" name="Line 48">
              <a:extLst>
                <a:ext uri="{FF2B5EF4-FFF2-40B4-BE49-F238E27FC236}">
                  <a16:creationId xmlns:a16="http://schemas.microsoft.com/office/drawing/2014/main" id="{11921392-3DC2-E44B-9184-34A0E05D1A51}"/>
                </a:ext>
              </a:extLst>
            </p:cNvPr>
            <p:cNvSpPr>
              <a:spLocks noChangeShapeType="1"/>
            </p:cNvSpPr>
            <p:nvPr/>
          </p:nvSpPr>
          <p:spPr bwMode="auto">
            <a:xfrm>
              <a:off x="3643959" y="2628755"/>
              <a:ext cx="1358900"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3" name="Line 49">
              <a:extLst>
                <a:ext uri="{FF2B5EF4-FFF2-40B4-BE49-F238E27FC236}">
                  <a16:creationId xmlns:a16="http://schemas.microsoft.com/office/drawing/2014/main" id="{BAFE9A46-B07B-0D46-BF9D-A127CF0FC1F6}"/>
                </a:ext>
              </a:extLst>
            </p:cNvPr>
            <p:cNvSpPr>
              <a:spLocks noChangeShapeType="1"/>
            </p:cNvSpPr>
            <p:nvPr/>
          </p:nvSpPr>
          <p:spPr bwMode="auto">
            <a:xfrm flipV="1">
              <a:off x="4182165" y="2631881"/>
              <a:ext cx="0" cy="30003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4" name="Rectangle 50">
              <a:extLst>
                <a:ext uri="{FF2B5EF4-FFF2-40B4-BE49-F238E27FC236}">
                  <a16:creationId xmlns:a16="http://schemas.microsoft.com/office/drawing/2014/main" id="{B42296AE-5EDB-CB41-A8A8-F256FE98406B}"/>
                </a:ext>
              </a:extLst>
            </p:cNvPr>
            <p:cNvSpPr>
              <a:spLocks noChangeArrowheads="1"/>
            </p:cNvSpPr>
            <p:nvPr/>
          </p:nvSpPr>
          <p:spPr bwMode="auto">
            <a:xfrm>
              <a:off x="3536392" y="1927519"/>
              <a:ext cx="657225" cy="519112"/>
            </a:xfrm>
            <a:prstGeom prst="rect">
              <a:avLst/>
            </a:prstGeom>
            <a:solidFill>
              <a:srgbClr val="FFFFFF"/>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memory</a:t>
              </a:r>
            </a:p>
          </p:txBody>
        </p:sp>
        <p:sp>
          <p:nvSpPr>
            <p:cNvPr id="125" name="Rectangle 51">
              <a:extLst>
                <a:ext uri="{FF2B5EF4-FFF2-40B4-BE49-F238E27FC236}">
                  <a16:creationId xmlns:a16="http://schemas.microsoft.com/office/drawing/2014/main" id="{A0530BD1-8578-7749-A8F2-514C1E6AFDF1}"/>
                </a:ext>
              </a:extLst>
            </p:cNvPr>
            <p:cNvSpPr>
              <a:spLocks noChangeArrowheads="1"/>
            </p:cNvSpPr>
            <p:nvPr/>
          </p:nvSpPr>
          <p:spPr bwMode="auto">
            <a:xfrm>
              <a:off x="4351984" y="1939780"/>
              <a:ext cx="657225" cy="519113"/>
            </a:xfrm>
            <a:prstGeom prst="rect">
              <a:avLst/>
            </a:prstGeom>
            <a:solidFill>
              <a:srgbClr val="FFFFFF"/>
            </a:solidFill>
            <a:ln w="28575">
              <a:solidFill>
                <a:srgbClr val="E4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CPU</a:t>
              </a:r>
            </a:p>
          </p:txBody>
        </p:sp>
        <p:sp>
          <p:nvSpPr>
            <p:cNvPr id="126" name="Line 52">
              <a:extLst>
                <a:ext uri="{FF2B5EF4-FFF2-40B4-BE49-F238E27FC236}">
                  <a16:creationId xmlns:a16="http://schemas.microsoft.com/office/drawing/2014/main" id="{A3C7A151-EBC5-7E44-A73B-EC7BF250A222}"/>
                </a:ext>
              </a:extLst>
            </p:cNvPr>
            <p:cNvSpPr>
              <a:spLocks noChangeShapeType="1"/>
            </p:cNvSpPr>
            <p:nvPr/>
          </p:nvSpPr>
          <p:spPr bwMode="auto">
            <a:xfrm flipH="1" flipV="1">
              <a:off x="3836047" y="2458893"/>
              <a:ext cx="1587" cy="1698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7" name="Line 53">
              <a:extLst>
                <a:ext uri="{FF2B5EF4-FFF2-40B4-BE49-F238E27FC236}">
                  <a16:creationId xmlns:a16="http://schemas.microsoft.com/office/drawing/2014/main" id="{C4B99840-0FB7-CE42-8D34-DEC52118C37C}"/>
                </a:ext>
              </a:extLst>
            </p:cNvPr>
            <p:cNvSpPr>
              <a:spLocks noChangeShapeType="1"/>
            </p:cNvSpPr>
            <p:nvPr/>
          </p:nvSpPr>
          <p:spPr bwMode="auto">
            <a:xfrm flipH="1" flipV="1">
              <a:off x="4709172" y="2460480"/>
              <a:ext cx="1587" cy="17145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8" name="Line 55">
              <a:extLst>
                <a:ext uri="{FF2B5EF4-FFF2-40B4-BE49-F238E27FC236}">
                  <a16:creationId xmlns:a16="http://schemas.microsoft.com/office/drawing/2014/main" id="{68A743ED-4B58-E94D-83B1-E54D12545A09}"/>
                </a:ext>
              </a:extLst>
            </p:cNvPr>
            <p:cNvSpPr>
              <a:spLocks noChangeShapeType="1"/>
            </p:cNvSpPr>
            <p:nvPr/>
          </p:nvSpPr>
          <p:spPr bwMode="auto">
            <a:xfrm flipH="1">
              <a:off x="4308787" y="3249620"/>
              <a:ext cx="4474" cy="356262"/>
            </a:xfrm>
            <a:prstGeom prst="line">
              <a:avLst/>
            </a:prstGeom>
            <a:noFill/>
            <a:ln w="38100">
              <a:solidFill>
                <a:srgbClr val="0000A8"/>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9" name="Rectangle 43">
              <a:extLst>
                <a:ext uri="{FF2B5EF4-FFF2-40B4-BE49-F238E27FC236}">
                  <a16:creationId xmlns:a16="http://schemas.microsoft.com/office/drawing/2014/main" id="{0EC4FEFF-71C3-204E-942F-DF941FB471F2}"/>
                </a:ext>
              </a:extLst>
            </p:cNvPr>
            <p:cNvSpPr>
              <a:spLocks noChangeArrowheads="1"/>
            </p:cNvSpPr>
            <p:nvPr/>
          </p:nvSpPr>
          <p:spPr bwMode="auto">
            <a:xfrm>
              <a:off x="3718524" y="2820792"/>
              <a:ext cx="1122362" cy="1082675"/>
            </a:xfrm>
            <a:prstGeom prst="rect">
              <a:avLst/>
            </a:prstGeom>
            <a:noFill/>
            <a:ln w="28575">
              <a:solidFill>
                <a:srgbClr val="FF0000"/>
              </a:solidFill>
              <a:prstDash val="dash"/>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938646" y="362678"/>
            <a:ext cx="10515600" cy="894622"/>
          </a:xfrm>
        </p:spPr>
        <p:txBody>
          <a:bodyPr>
            <a:normAutofit/>
          </a:bodyPr>
          <a:lstStyle/>
          <a:p>
            <a:r>
              <a:rPr lang="en-US" altLang="en-US" sz="5400" dirty="0">
                <a:cs typeface="Calibri" panose="020F0502020204030204" pitchFamily="34" charset="0"/>
              </a:rPr>
              <a:t>Interfaces communicating</a:t>
            </a:r>
            <a:endParaRPr lang="en-US" sz="5400" dirty="0"/>
          </a:p>
        </p:txBody>
      </p:sp>
      <p:grpSp>
        <p:nvGrpSpPr>
          <p:cNvPr id="10" name="Group 9">
            <a:extLst>
              <a:ext uri="{FF2B5EF4-FFF2-40B4-BE49-F238E27FC236}">
                <a16:creationId xmlns:a16="http://schemas.microsoft.com/office/drawing/2014/main" id="{2EA5E3C2-990E-9C41-AAAA-45311F46F06D}"/>
              </a:ext>
            </a:extLst>
          </p:cNvPr>
          <p:cNvGrpSpPr/>
          <p:nvPr/>
        </p:nvGrpSpPr>
        <p:grpSpPr>
          <a:xfrm>
            <a:off x="3386648" y="1585768"/>
            <a:ext cx="1709144" cy="2401887"/>
            <a:chOff x="3386648" y="1585768"/>
            <a:chExt cx="1709144" cy="2401887"/>
          </a:xfrm>
        </p:grpSpPr>
        <p:sp>
          <p:nvSpPr>
            <p:cNvPr id="340" name="Rectangle 42">
              <a:extLst>
                <a:ext uri="{FF2B5EF4-FFF2-40B4-BE49-F238E27FC236}">
                  <a16:creationId xmlns:a16="http://schemas.microsoft.com/office/drawing/2014/main" id="{08D16DCA-2F81-3142-8787-DCBB82571FB9}"/>
                </a:ext>
              </a:extLst>
            </p:cNvPr>
            <p:cNvSpPr>
              <a:spLocks noChangeArrowheads="1"/>
            </p:cNvSpPr>
            <p:nvPr/>
          </p:nvSpPr>
          <p:spPr bwMode="auto">
            <a:xfrm>
              <a:off x="3386648" y="1585768"/>
              <a:ext cx="1709144" cy="240188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2" name="Rectangle 44">
              <a:extLst>
                <a:ext uri="{FF2B5EF4-FFF2-40B4-BE49-F238E27FC236}">
                  <a16:creationId xmlns:a16="http://schemas.microsoft.com/office/drawing/2014/main" id="{4292A8DC-1EBA-E346-AA85-38C6822CAA62}"/>
                </a:ext>
              </a:extLst>
            </p:cNvPr>
            <p:cNvSpPr>
              <a:spLocks noChangeArrowheads="1"/>
            </p:cNvSpPr>
            <p:nvPr/>
          </p:nvSpPr>
          <p:spPr bwMode="auto">
            <a:xfrm>
              <a:off x="3837201" y="3524105"/>
              <a:ext cx="666750" cy="282575"/>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3" name="Rectangle 45">
              <a:extLst>
                <a:ext uri="{FF2B5EF4-FFF2-40B4-BE49-F238E27FC236}">
                  <a16:creationId xmlns:a16="http://schemas.microsoft.com/office/drawing/2014/main" id="{9AD0BC31-6A50-984F-86A3-3CA27EA7CD26}"/>
                </a:ext>
              </a:extLst>
            </p:cNvPr>
            <p:cNvSpPr>
              <a:spLocks noChangeArrowheads="1"/>
            </p:cNvSpPr>
            <p:nvPr/>
          </p:nvSpPr>
          <p:spPr bwMode="auto">
            <a:xfrm>
              <a:off x="3856453" y="2936730"/>
              <a:ext cx="657225" cy="519113"/>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controller</a:t>
              </a:r>
            </a:p>
          </p:txBody>
        </p:sp>
        <p:sp>
          <p:nvSpPr>
            <p:cNvPr id="344" name="Text Box 46">
              <a:extLst>
                <a:ext uri="{FF2B5EF4-FFF2-40B4-BE49-F238E27FC236}">
                  <a16:creationId xmlns:a16="http://schemas.microsoft.com/office/drawing/2014/main" id="{0B7C150F-CB12-034D-8895-A7245A5D606B}"/>
                </a:ext>
              </a:extLst>
            </p:cNvPr>
            <p:cNvSpPr txBox="1">
              <a:spLocks noChangeArrowheads="1"/>
            </p:cNvSpPr>
            <p:nvPr/>
          </p:nvSpPr>
          <p:spPr bwMode="auto">
            <a:xfrm>
              <a:off x="3792993" y="3514379"/>
              <a:ext cx="73770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rPr>
                <a:t>physical</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345" name="Freeform 47">
              <a:extLst>
                <a:ext uri="{FF2B5EF4-FFF2-40B4-BE49-F238E27FC236}">
                  <a16:creationId xmlns:a16="http://schemas.microsoft.com/office/drawing/2014/main" id="{793E17F7-22E2-FF4D-8509-E82EDBE2D5AA}"/>
                </a:ext>
              </a:extLst>
            </p:cNvPr>
            <p:cNvSpPr>
              <a:spLocks/>
            </p:cNvSpPr>
            <p:nvPr/>
          </p:nvSpPr>
          <p:spPr bwMode="auto">
            <a:xfrm>
              <a:off x="3778897" y="2455718"/>
              <a:ext cx="326278"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rgbClr val="0000A8"/>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6" name="Line 48">
              <a:extLst>
                <a:ext uri="{FF2B5EF4-FFF2-40B4-BE49-F238E27FC236}">
                  <a16:creationId xmlns:a16="http://schemas.microsoft.com/office/drawing/2014/main" id="{07601B60-F87E-2F49-8A8E-1FF14E515D33}"/>
                </a:ext>
              </a:extLst>
            </p:cNvPr>
            <p:cNvSpPr>
              <a:spLocks noChangeShapeType="1"/>
            </p:cNvSpPr>
            <p:nvPr/>
          </p:nvSpPr>
          <p:spPr bwMode="auto">
            <a:xfrm>
              <a:off x="3643959" y="2628755"/>
              <a:ext cx="1358900"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7" name="Line 49">
              <a:extLst>
                <a:ext uri="{FF2B5EF4-FFF2-40B4-BE49-F238E27FC236}">
                  <a16:creationId xmlns:a16="http://schemas.microsoft.com/office/drawing/2014/main" id="{A28FA316-5FFA-F44A-BA99-AC0415DFF79C}"/>
                </a:ext>
              </a:extLst>
            </p:cNvPr>
            <p:cNvSpPr>
              <a:spLocks noChangeShapeType="1"/>
            </p:cNvSpPr>
            <p:nvPr/>
          </p:nvSpPr>
          <p:spPr bwMode="auto">
            <a:xfrm flipV="1">
              <a:off x="4164375" y="2631881"/>
              <a:ext cx="0" cy="30003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8" name="Rectangle 50">
              <a:extLst>
                <a:ext uri="{FF2B5EF4-FFF2-40B4-BE49-F238E27FC236}">
                  <a16:creationId xmlns:a16="http://schemas.microsoft.com/office/drawing/2014/main" id="{A634403E-4499-294B-99AD-E3A86D96C08B}"/>
                </a:ext>
              </a:extLst>
            </p:cNvPr>
            <p:cNvSpPr>
              <a:spLocks noChangeArrowheads="1"/>
            </p:cNvSpPr>
            <p:nvPr/>
          </p:nvSpPr>
          <p:spPr bwMode="auto">
            <a:xfrm>
              <a:off x="3532834" y="1938193"/>
              <a:ext cx="657225" cy="519112"/>
            </a:xfrm>
            <a:prstGeom prst="rect">
              <a:avLst/>
            </a:prstGeom>
            <a:solidFill>
              <a:srgbClr val="FFFFFF"/>
            </a:solidFill>
            <a:ln w="28575">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cpu</a:t>
              </a:r>
            </a:p>
          </p:txBody>
        </p:sp>
        <p:sp>
          <p:nvSpPr>
            <p:cNvPr id="349" name="Rectangle 51">
              <a:extLst>
                <a:ext uri="{FF2B5EF4-FFF2-40B4-BE49-F238E27FC236}">
                  <a16:creationId xmlns:a16="http://schemas.microsoft.com/office/drawing/2014/main" id="{82C997D8-021F-0245-9B73-2C5E048B65DC}"/>
                </a:ext>
              </a:extLst>
            </p:cNvPr>
            <p:cNvSpPr>
              <a:spLocks noChangeArrowheads="1"/>
            </p:cNvSpPr>
            <p:nvPr/>
          </p:nvSpPr>
          <p:spPr bwMode="auto">
            <a:xfrm>
              <a:off x="4351984" y="1939780"/>
              <a:ext cx="657225" cy="519113"/>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memory</a:t>
              </a:r>
            </a:p>
          </p:txBody>
        </p:sp>
        <p:sp>
          <p:nvSpPr>
            <p:cNvPr id="350" name="Line 52">
              <a:extLst>
                <a:ext uri="{FF2B5EF4-FFF2-40B4-BE49-F238E27FC236}">
                  <a16:creationId xmlns:a16="http://schemas.microsoft.com/office/drawing/2014/main" id="{D74D41F5-3112-6646-9892-D00D36377E62}"/>
                </a:ext>
              </a:extLst>
            </p:cNvPr>
            <p:cNvSpPr>
              <a:spLocks noChangeShapeType="1"/>
            </p:cNvSpPr>
            <p:nvPr/>
          </p:nvSpPr>
          <p:spPr bwMode="auto">
            <a:xfrm flipH="1" flipV="1">
              <a:off x="3836047" y="2458893"/>
              <a:ext cx="1587" cy="1698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1" name="Line 53">
              <a:extLst>
                <a:ext uri="{FF2B5EF4-FFF2-40B4-BE49-F238E27FC236}">
                  <a16:creationId xmlns:a16="http://schemas.microsoft.com/office/drawing/2014/main" id="{AA1745EF-4026-E54D-9775-040F79E5D154}"/>
                </a:ext>
              </a:extLst>
            </p:cNvPr>
            <p:cNvSpPr>
              <a:spLocks noChangeShapeType="1"/>
            </p:cNvSpPr>
            <p:nvPr/>
          </p:nvSpPr>
          <p:spPr bwMode="auto">
            <a:xfrm flipH="1" flipV="1">
              <a:off x="4709172" y="2460480"/>
              <a:ext cx="1587" cy="17145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3" name="Line 55">
              <a:extLst>
                <a:ext uri="{FF2B5EF4-FFF2-40B4-BE49-F238E27FC236}">
                  <a16:creationId xmlns:a16="http://schemas.microsoft.com/office/drawing/2014/main" id="{159E9A7C-2C1B-CC40-B1B4-760AFE091B0E}"/>
                </a:ext>
              </a:extLst>
            </p:cNvPr>
            <p:cNvSpPr>
              <a:spLocks noChangeShapeType="1"/>
            </p:cNvSpPr>
            <p:nvPr/>
          </p:nvSpPr>
          <p:spPr bwMode="auto">
            <a:xfrm flipH="1">
              <a:off x="4172601" y="3239892"/>
              <a:ext cx="4474" cy="356262"/>
            </a:xfrm>
            <a:prstGeom prst="line">
              <a:avLst/>
            </a:prstGeom>
            <a:noFill/>
            <a:ln w="38100">
              <a:solidFill>
                <a:srgbClr val="0000A8"/>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8" name="Rectangle 43">
              <a:extLst>
                <a:ext uri="{FF2B5EF4-FFF2-40B4-BE49-F238E27FC236}">
                  <a16:creationId xmlns:a16="http://schemas.microsoft.com/office/drawing/2014/main" id="{D2E8D72A-74A0-8047-B32B-E6CC292FCAA2}"/>
                </a:ext>
              </a:extLst>
            </p:cNvPr>
            <p:cNvSpPr>
              <a:spLocks noChangeArrowheads="1"/>
            </p:cNvSpPr>
            <p:nvPr/>
          </p:nvSpPr>
          <p:spPr bwMode="auto">
            <a:xfrm>
              <a:off x="3643876" y="2820792"/>
              <a:ext cx="1122362" cy="1082675"/>
            </a:xfrm>
            <a:prstGeom prst="rect">
              <a:avLst/>
            </a:prstGeom>
            <a:noFill/>
            <a:ln w="28575">
              <a:solidFill>
                <a:srgbClr val="FF0000"/>
              </a:solidFill>
              <a:prstDash val="dash"/>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360" name="Group 84">
            <a:extLst>
              <a:ext uri="{FF2B5EF4-FFF2-40B4-BE49-F238E27FC236}">
                <a16:creationId xmlns:a16="http://schemas.microsoft.com/office/drawing/2014/main" id="{F87BAAC8-00DB-C64F-B18B-456E80F15B7F}"/>
              </a:ext>
            </a:extLst>
          </p:cNvPr>
          <p:cNvGrpSpPr>
            <a:grpSpLocks/>
          </p:cNvGrpSpPr>
          <p:nvPr/>
        </p:nvGrpSpPr>
        <p:grpSpPr bwMode="auto">
          <a:xfrm>
            <a:off x="2300585" y="1777854"/>
            <a:ext cx="1508125" cy="2035175"/>
            <a:chOff x="2695" y="1742"/>
            <a:chExt cx="950" cy="1282"/>
          </a:xfrm>
        </p:grpSpPr>
        <p:sp>
          <p:nvSpPr>
            <p:cNvPr id="361" name="Freeform 62">
              <a:extLst>
                <a:ext uri="{FF2B5EF4-FFF2-40B4-BE49-F238E27FC236}">
                  <a16:creationId xmlns:a16="http://schemas.microsoft.com/office/drawing/2014/main" id="{9DAAFB2F-E3C8-FB46-A22A-E065E7053752}"/>
                </a:ext>
              </a:extLst>
            </p:cNvPr>
            <p:cNvSpPr>
              <a:spLocks/>
            </p:cNvSpPr>
            <p:nvPr/>
          </p:nvSpPr>
          <p:spPr bwMode="auto">
            <a:xfrm>
              <a:off x="3228" y="2488"/>
              <a:ext cx="417" cy="536"/>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connsiteX0" fmla="*/ 9933 w 9933"/>
                <a:gd name="connsiteY0" fmla="*/ 0 h 10000"/>
                <a:gd name="connsiteX1" fmla="*/ 0 w 9933"/>
                <a:gd name="connsiteY1" fmla="*/ 1944 h 10000"/>
                <a:gd name="connsiteX2" fmla="*/ 10 w 9933"/>
                <a:gd name="connsiteY2" fmla="*/ 8327 h 10000"/>
                <a:gd name="connsiteX3" fmla="*/ 9882 w 9933"/>
                <a:gd name="connsiteY3" fmla="*/ 10000 h 10000"/>
                <a:gd name="connsiteX4" fmla="*/ 9933 w 9933"/>
                <a:gd name="connsiteY4" fmla="*/ 0 h 10000"/>
                <a:gd name="connsiteX0" fmla="*/ 10067 w 10067"/>
                <a:gd name="connsiteY0" fmla="*/ 2667 h 8056"/>
                <a:gd name="connsiteX1" fmla="*/ 0 w 10067"/>
                <a:gd name="connsiteY1" fmla="*/ 0 h 8056"/>
                <a:gd name="connsiteX2" fmla="*/ 10 w 10067"/>
                <a:gd name="connsiteY2" fmla="*/ 6383 h 8056"/>
                <a:gd name="connsiteX3" fmla="*/ 9949 w 10067"/>
                <a:gd name="connsiteY3" fmla="*/ 8056 h 8056"/>
                <a:gd name="connsiteX4" fmla="*/ 10067 w 10067"/>
                <a:gd name="connsiteY4" fmla="*/ 2667 h 8056"/>
                <a:gd name="connsiteX0" fmla="*/ 10134 w 10134"/>
                <a:gd name="connsiteY0" fmla="*/ 2191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2191 h 10000"/>
                <a:gd name="connsiteX0" fmla="*/ 10134 w 10134"/>
                <a:gd name="connsiteY0" fmla="*/ 1569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1569 h 10000"/>
                <a:gd name="connsiteX0" fmla="*/ 10134 w 10134"/>
                <a:gd name="connsiteY0" fmla="*/ 1569 h 9876"/>
                <a:gd name="connsiteX1" fmla="*/ 0 w 10134"/>
                <a:gd name="connsiteY1" fmla="*/ 0 h 9876"/>
                <a:gd name="connsiteX2" fmla="*/ 10 w 10134"/>
                <a:gd name="connsiteY2" fmla="*/ 7923 h 9876"/>
                <a:gd name="connsiteX3" fmla="*/ 10084 w 10134"/>
                <a:gd name="connsiteY3" fmla="*/ 9876 h 9876"/>
                <a:gd name="connsiteX4" fmla="*/ 10134 w 10134"/>
                <a:gd name="connsiteY4" fmla="*/ 1569 h 9876"/>
                <a:gd name="connsiteX0" fmla="*/ 9934 w 9954"/>
                <a:gd name="connsiteY0" fmla="*/ 0 h 12944"/>
                <a:gd name="connsiteX1" fmla="*/ 0 w 9954"/>
                <a:gd name="connsiteY1" fmla="*/ 2944 h 12944"/>
                <a:gd name="connsiteX2" fmla="*/ 10 w 9954"/>
                <a:gd name="connsiteY2" fmla="*/ 10966 h 12944"/>
                <a:gd name="connsiteX3" fmla="*/ 9951 w 9954"/>
                <a:gd name="connsiteY3" fmla="*/ 12944 h 12944"/>
                <a:gd name="connsiteX4" fmla="*/ 9934 w 9954"/>
                <a:gd name="connsiteY4" fmla="*/ 0 h 1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 h="12944">
                  <a:moveTo>
                    <a:pt x="9934" y="0"/>
                  </a:moveTo>
                  <a:lnTo>
                    <a:pt x="0" y="2944"/>
                  </a:lnTo>
                  <a:cubicBezTo>
                    <a:pt x="3" y="5619"/>
                    <a:pt x="7" y="8292"/>
                    <a:pt x="10" y="10966"/>
                  </a:cubicBezTo>
                  <a:lnTo>
                    <a:pt x="9951" y="12944"/>
                  </a:lnTo>
                  <a:cubicBezTo>
                    <a:pt x="9967" y="8755"/>
                    <a:pt x="9917" y="4189"/>
                    <a:pt x="9934" y="0"/>
                  </a:cubicBezTo>
                  <a:close/>
                </a:path>
              </a:pathLst>
            </a:custGeom>
            <a:gradFill rotWithShape="1">
              <a:gsLst>
                <a:gs pos="0">
                  <a:schemeClr val="bg1">
                    <a:lumMod val="75000"/>
                  </a:schemeClr>
                </a:gs>
                <a:gs pos="100000">
                  <a:srgbClr val="FFFFFF">
                    <a:alpha val="74000"/>
                  </a:srgbClr>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1" name="Rectangle 73">
              <a:extLst>
                <a:ext uri="{FF2B5EF4-FFF2-40B4-BE49-F238E27FC236}">
                  <a16:creationId xmlns:a16="http://schemas.microsoft.com/office/drawing/2014/main" id="{D34E92F6-E00A-9E48-8EEE-3793F53BE448}"/>
                </a:ext>
              </a:extLst>
            </p:cNvPr>
            <p:cNvSpPr>
              <a:spLocks noChangeArrowheads="1"/>
            </p:cNvSpPr>
            <p:nvPr/>
          </p:nvSpPr>
          <p:spPr bwMode="auto">
            <a:xfrm>
              <a:off x="2737" y="2678"/>
              <a:ext cx="489" cy="262"/>
            </a:xfrm>
            <a:prstGeom prst="rect">
              <a:avLst/>
            </a:prstGeom>
            <a:solidFill>
              <a:srgbClr val="FFFFFF"/>
            </a:solidFill>
            <a:ln w="9525">
              <a:solidFill>
                <a:srgbClr val="E40000"/>
              </a:solidFill>
              <a:miter lim="800000"/>
              <a:headEnd/>
              <a:tailEn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2" name="Freeform 63">
              <a:extLst>
                <a:ext uri="{FF2B5EF4-FFF2-40B4-BE49-F238E27FC236}">
                  <a16:creationId xmlns:a16="http://schemas.microsoft.com/office/drawing/2014/main" id="{BB2C5787-9CAC-D84A-B4B9-64FEECE12BED}"/>
                </a:ext>
              </a:extLst>
            </p:cNvPr>
            <p:cNvSpPr>
              <a:spLocks/>
            </p:cNvSpPr>
            <p:nvPr/>
          </p:nvSpPr>
          <p:spPr bwMode="auto">
            <a:xfrm>
              <a:off x="3222" y="1767"/>
              <a:ext cx="244"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chemeClr val="bg1">
                    <a:lumMod val="65000"/>
                  </a:schemeClr>
                </a:gs>
                <a:gs pos="99000">
                  <a:srgbClr val="FFFFFF">
                    <a:alpha val="66000"/>
                  </a:srgbClr>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90" name="Rectangle 82">
              <a:extLst>
                <a:ext uri="{FF2B5EF4-FFF2-40B4-BE49-F238E27FC236}">
                  <a16:creationId xmlns:a16="http://schemas.microsoft.com/office/drawing/2014/main" id="{059501C9-A68B-2743-A02C-0C5FBC61B122}"/>
                </a:ext>
              </a:extLst>
            </p:cNvPr>
            <p:cNvSpPr>
              <a:spLocks noChangeArrowheads="1"/>
            </p:cNvSpPr>
            <p:nvPr/>
          </p:nvSpPr>
          <p:spPr bwMode="auto">
            <a:xfrm>
              <a:off x="2734" y="1764"/>
              <a:ext cx="490" cy="463"/>
            </a:xfrm>
            <a:prstGeom prst="rect">
              <a:avLst/>
            </a:prstGeom>
            <a:solidFill>
              <a:srgbClr val="FFFFFF"/>
            </a:solidFill>
            <a:ln w="12700">
              <a:solidFill>
                <a:srgbClr val="FF0000"/>
              </a:solidFill>
              <a:miter lim="800000"/>
              <a:headEnd/>
              <a:tailEnd/>
            </a:ln>
            <a:effectLst>
              <a:outerShdw blurRad="50800" dist="38100" dir="18900000" algn="bl" rotWithShape="0">
                <a:prstClr val="black">
                  <a:alpha val="40000"/>
                </a:prstClr>
              </a:outerShdw>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6" name="Text Box 65">
              <a:extLst>
                <a:ext uri="{FF2B5EF4-FFF2-40B4-BE49-F238E27FC236}">
                  <a16:creationId xmlns:a16="http://schemas.microsoft.com/office/drawing/2014/main" id="{6AAE7E3E-6438-C244-82B8-2B86F8F44741}"/>
                </a:ext>
              </a:extLst>
            </p:cNvPr>
            <p:cNvSpPr txBox="1">
              <a:spLocks noChangeArrowheads="1"/>
            </p:cNvSpPr>
            <p:nvPr/>
          </p:nvSpPr>
          <p:spPr bwMode="auto">
            <a:xfrm>
              <a:off x="2703" y="1742"/>
              <a:ext cx="553"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application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transport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network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p:txBody>
        </p:sp>
        <p:sp>
          <p:nvSpPr>
            <p:cNvPr id="374" name="Line 66">
              <a:extLst>
                <a:ext uri="{FF2B5EF4-FFF2-40B4-BE49-F238E27FC236}">
                  <a16:creationId xmlns:a16="http://schemas.microsoft.com/office/drawing/2014/main" id="{9A080B16-B360-474F-B6FE-AF8100600C71}"/>
                </a:ext>
              </a:extLst>
            </p:cNvPr>
            <p:cNvSpPr>
              <a:spLocks noChangeShapeType="1"/>
            </p:cNvSpPr>
            <p:nvPr/>
          </p:nvSpPr>
          <p:spPr bwMode="auto">
            <a:xfrm>
              <a:off x="2737" y="1898"/>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5" name="Line 67">
              <a:extLst>
                <a:ext uri="{FF2B5EF4-FFF2-40B4-BE49-F238E27FC236}">
                  <a16:creationId xmlns:a16="http://schemas.microsoft.com/office/drawing/2014/main" id="{6F15818C-975A-E24C-A5EF-48346108B897}"/>
                </a:ext>
              </a:extLst>
            </p:cNvPr>
            <p:cNvSpPr>
              <a:spLocks noChangeShapeType="1"/>
            </p:cNvSpPr>
            <p:nvPr/>
          </p:nvSpPr>
          <p:spPr bwMode="auto">
            <a:xfrm>
              <a:off x="2737" y="2001"/>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6" name="Line 68">
              <a:extLst>
                <a:ext uri="{FF2B5EF4-FFF2-40B4-BE49-F238E27FC236}">
                  <a16:creationId xmlns:a16="http://schemas.microsoft.com/office/drawing/2014/main" id="{FD65879D-0360-2B41-B483-1A5D93371234}"/>
                </a:ext>
              </a:extLst>
            </p:cNvPr>
            <p:cNvSpPr>
              <a:spLocks noChangeShapeType="1"/>
            </p:cNvSpPr>
            <p:nvPr/>
          </p:nvSpPr>
          <p:spPr bwMode="auto">
            <a:xfrm>
              <a:off x="2735" y="2110"/>
              <a:ext cx="489"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8" name="Rectangle 70">
              <a:extLst>
                <a:ext uri="{FF2B5EF4-FFF2-40B4-BE49-F238E27FC236}">
                  <a16:creationId xmlns:a16="http://schemas.microsoft.com/office/drawing/2014/main" id="{38B2F785-6155-1E4B-8594-95B2271DAD7F}"/>
                </a:ext>
              </a:extLst>
            </p:cNvPr>
            <p:cNvSpPr>
              <a:spLocks noChangeArrowheads="1"/>
            </p:cNvSpPr>
            <p:nvPr/>
          </p:nvSpPr>
          <p:spPr bwMode="auto">
            <a:xfrm>
              <a:off x="2695" y="2212"/>
              <a:ext cx="552" cy="11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9" name="Line 71">
              <a:extLst>
                <a:ext uri="{FF2B5EF4-FFF2-40B4-BE49-F238E27FC236}">
                  <a16:creationId xmlns:a16="http://schemas.microsoft.com/office/drawing/2014/main" id="{C451312B-40CC-7A40-B679-7AE554491DAE}"/>
                </a:ext>
              </a:extLst>
            </p:cNvPr>
            <p:cNvSpPr>
              <a:spLocks noChangeShapeType="1"/>
            </p:cNvSpPr>
            <p:nvPr/>
          </p:nvSpPr>
          <p:spPr bwMode="auto">
            <a:xfrm>
              <a:off x="2734" y="2224"/>
              <a:ext cx="0" cy="65"/>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0" name="Line 72">
              <a:extLst>
                <a:ext uri="{FF2B5EF4-FFF2-40B4-BE49-F238E27FC236}">
                  <a16:creationId xmlns:a16="http://schemas.microsoft.com/office/drawing/2014/main" id="{E2DC1FE8-5DB9-EA46-8800-4241D6DEF57F}"/>
                </a:ext>
              </a:extLst>
            </p:cNvPr>
            <p:cNvSpPr>
              <a:spLocks noChangeShapeType="1"/>
            </p:cNvSpPr>
            <p:nvPr/>
          </p:nvSpPr>
          <p:spPr bwMode="auto">
            <a:xfrm>
              <a:off x="3225" y="2218"/>
              <a:ext cx="0" cy="64"/>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2" name="Text Box 74">
              <a:extLst>
                <a:ext uri="{FF2B5EF4-FFF2-40B4-BE49-F238E27FC236}">
                  <a16:creationId xmlns:a16="http://schemas.microsoft.com/office/drawing/2014/main" id="{C6254BFE-8FC8-864C-911D-A03B8EB5CCF6}"/>
                </a:ext>
              </a:extLst>
            </p:cNvPr>
            <p:cNvSpPr txBox="1">
              <a:spLocks noChangeArrowheads="1"/>
            </p:cNvSpPr>
            <p:nvPr/>
          </p:nvSpPr>
          <p:spPr bwMode="auto">
            <a:xfrm>
              <a:off x="2755" y="2653"/>
              <a:ext cx="43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physical</a:t>
              </a:r>
            </a:p>
          </p:txBody>
        </p:sp>
        <p:sp>
          <p:nvSpPr>
            <p:cNvPr id="386" name="Line 78">
              <a:extLst>
                <a:ext uri="{FF2B5EF4-FFF2-40B4-BE49-F238E27FC236}">
                  <a16:creationId xmlns:a16="http://schemas.microsoft.com/office/drawing/2014/main" id="{B46866E9-0690-6D43-9964-01804A72D617}"/>
                </a:ext>
              </a:extLst>
            </p:cNvPr>
            <p:cNvSpPr>
              <a:spLocks noChangeShapeType="1"/>
            </p:cNvSpPr>
            <p:nvPr/>
          </p:nvSpPr>
          <p:spPr bwMode="auto">
            <a:xfrm>
              <a:off x="2736" y="2803"/>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8" name="Line 80">
              <a:extLst>
                <a:ext uri="{FF2B5EF4-FFF2-40B4-BE49-F238E27FC236}">
                  <a16:creationId xmlns:a16="http://schemas.microsoft.com/office/drawing/2014/main" id="{431126D1-7D41-174B-9A00-15B64D7CFD0A}"/>
                </a:ext>
              </a:extLst>
            </p:cNvPr>
            <p:cNvSpPr>
              <a:spLocks noChangeShapeType="1"/>
            </p:cNvSpPr>
            <p:nvPr/>
          </p:nvSpPr>
          <p:spPr bwMode="auto">
            <a:xfrm>
              <a:off x="2737" y="2614"/>
              <a:ext cx="0" cy="65"/>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9" name="Line 81">
              <a:extLst>
                <a:ext uri="{FF2B5EF4-FFF2-40B4-BE49-F238E27FC236}">
                  <a16:creationId xmlns:a16="http://schemas.microsoft.com/office/drawing/2014/main" id="{E451146C-AD0C-394A-B9D7-786E8388A5AB}"/>
                </a:ext>
              </a:extLst>
            </p:cNvPr>
            <p:cNvSpPr>
              <a:spLocks noChangeShapeType="1"/>
            </p:cNvSpPr>
            <p:nvPr/>
          </p:nvSpPr>
          <p:spPr bwMode="auto">
            <a:xfrm>
              <a:off x="3226" y="2614"/>
              <a:ext cx="0" cy="64"/>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1" name="Group 10">
            <a:extLst>
              <a:ext uri="{FF2B5EF4-FFF2-40B4-BE49-F238E27FC236}">
                <a16:creationId xmlns:a16="http://schemas.microsoft.com/office/drawing/2014/main" id="{F0940C5E-A452-394D-9303-5A0908ACF414}"/>
              </a:ext>
            </a:extLst>
          </p:cNvPr>
          <p:cNvGrpSpPr/>
          <p:nvPr/>
        </p:nvGrpSpPr>
        <p:grpSpPr>
          <a:xfrm>
            <a:off x="8154574" y="1741034"/>
            <a:ext cx="1453373" cy="2053837"/>
            <a:chOff x="9730606" y="1055376"/>
            <a:chExt cx="1453373" cy="2053837"/>
          </a:xfrm>
        </p:grpSpPr>
        <p:sp>
          <p:nvSpPr>
            <p:cNvPr id="62" name="Freeform 62">
              <a:extLst>
                <a:ext uri="{FF2B5EF4-FFF2-40B4-BE49-F238E27FC236}">
                  <a16:creationId xmlns:a16="http://schemas.microsoft.com/office/drawing/2014/main" id="{01B01F1E-124F-BC43-A974-ABF83467E862}"/>
                </a:ext>
              </a:extLst>
            </p:cNvPr>
            <p:cNvSpPr>
              <a:spLocks/>
            </p:cNvSpPr>
            <p:nvPr/>
          </p:nvSpPr>
          <p:spPr bwMode="auto">
            <a:xfrm flipH="1">
              <a:off x="9730606" y="2258313"/>
              <a:ext cx="623888" cy="85090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connsiteX0" fmla="*/ 9933 w 9933"/>
                <a:gd name="connsiteY0" fmla="*/ 0 h 10000"/>
                <a:gd name="connsiteX1" fmla="*/ 0 w 9933"/>
                <a:gd name="connsiteY1" fmla="*/ 1944 h 10000"/>
                <a:gd name="connsiteX2" fmla="*/ 10 w 9933"/>
                <a:gd name="connsiteY2" fmla="*/ 8327 h 10000"/>
                <a:gd name="connsiteX3" fmla="*/ 9882 w 9933"/>
                <a:gd name="connsiteY3" fmla="*/ 10000 h 10000"/>
                <a:gd name="connsiteX4" fmla="*/ 9933 w 9933"/>
                <a:gd name="connsiteY4" fmla="*/ 0 h 10000"/>
                <a:gd name="connsiteX0" fmla="*/ 10067 w 10067"/>
                <a:gd name="connsiteY0" fmla="*/ 2667 h 8056"/>
                <a:gd name="connsiteX1" fmla="*/ 0 w 10067"/>
                <a:gd name="connsiteY1" fmla="*/ 0 h 8056"/>
                <a:gd name="connsiteX2" fmla="*/ 10 w 10067"/>
                <a:gd name="connsiteY2" fmla="*/ 6383 h 8056"/>
                <a:gd name="connsiteX3" fmla="*/ 9949 w 10067"/>
                <a:gd name="connsiteY3" fmla="*/ 8056 h 8056"/>
                <a:gd name="connsiteX4" fmla="*/ 10067 w 10067"/>
                <a:gd name="connsiteY4" fmla="*/ 2667 h 8056"/>
                <a:gd name="connsiteX0" fmla="*/ 10134 w 10134"/>
                <a:gd name="connsiteY0" fmla="*/ 2191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2191 h 10000"/>
                <a:gd name="connsiteX0" fmla="*/ 10134 w 10134"/>
                <a:gd name="connsiteY0" fmla="*/ 1569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1569 h 10000"/>
                <a:gd name="connsiteX0" fmla="*/ 10134 w 10134"/>
                <a:gd name="connsiteY0" fmla="*/ 1569 h 9876"/>
                <a:gd name="connsiteX1" fmla="*/ 0 w 10134"/>
                <a:gd name="connsiteY1" fmla="*/ 0 h 9876"/>
                <a:gd name="connsiteX2" fmla="*/ 10 w 10134"/>
                <a:gd name="connsiteY2" fmla="*/ 7923 h 9876"/>
                <a:gd name="connsiteX3" fmla="*/ 10084 w 10134"/>
                <a:gd name="connsiteY3" fmla="*/ 9876 h 9876"/>
                <a:gd name="connsiteX4" fmla="*/ 10134 w 10134"/>
                <a:gd name="connsiteY4" fmla="*/ 1569 h 9876"/>
                <a:gd name="connsiteX0" fmla="*/ 9934 w 9954"/>
                <a:gd name="connsiteY0" fmla="*/ 0 h 12944"/>
                <a:gd name="connsiteX1" fmla="*/ 0 w 9954"/>
                <a:gd name="connsiteY1" fmla="*/ 2944 h 12944"/>
                <a:gd name="connsiteX2" fmla="*/ 10 w 9954"/>
                <a:gd name="connsiteY2" fmla="*/ 10966 h 12944"/>
                <a:gd name="connsiteX3" fmla="*/ 9951 w 9954"/>
                <a:gd name="connsiteY3" fmla="*/ 12944 h 12944"/>
                <a:gd name="connsiteX4" fmla="*/ 9934 w 9954"/>
                <a:gd name="connsiteY4" fmla="*/ 0 h 1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 h="12944">
                  <a:moveTo>
                    <a:pt x="9934" y="0"/>
                  </a:moveTo>
                  <a:lnTo>
                    <a:pt x="0" y="2944"/>
                  </a:lnTo>
                  <a:cubicBezTo>
                    <a:pt x="3" y="5619"/>
                    <a:pt x="7" y="8292"/>
                    <a:pt x="10" y="10966"/>
                  </a:cubicBezTo>
                  <a:lnTo>
                    <a:pt x="9951" y="12944"/>
                  </a:lnTo>
                  <a:cubicBezTo>
                    <a:pt x="9967" y="8755"/>
                    <a:pt x="9917" y="4189"/>
                    <a:pt x="9934" y="0"/>
                  </a:cubicBezTo>
                  <a:close/>
                </a:path>
              </a:pathLst>
            </a:custGeom>
            <a:gradFill rotWithShape="1">
              <a:gsLst>
                <a:gs pos="0">
                  <a:schemeClr val="bg1">
                    <a:lumMod val="75000"/>
                  </a:schemeClr>
                </a:gs>
                <a:gs pos="100000">
                  <a:srgbClr val="FFFFFF">
                    <a:alpha val="82000"/>
                  </a:srgbClr>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Rectangle 73">
              <a:extLst>
                <a:ext uri="{FF2B5EF4-FFF2-40B4-BE49-F238E27FC236}">
                  <a16:creationId xmlns:a16="http://schemas.microsoft.com/office/drawing/2014/main" id="{E45D8FA9-172B-4349-9201-C855690CD8C7}"/>
                </a:ext>
              </a:extLst>
            </p:cNvPr>
            <p:cNvSpPr>
              <a:spLocks noChangeArrowheads="1"/>
            </p:cNvSpPr>
            <p:nvPr/>
          </p:nvSpPr>
          <p:spPr bwMode="auto">
            <a:xfrm>
              <a:off x="10360066" y="2541276"/>
              <a:ext cx="776288" cy="415925"/>
            </a:xfrm>
            <a:prstGeom prst="rect">
              <a:avLst/>
            </a:prstGeom>
            <a:solidFill>
              <a:srgbClr val="FFFFFF"/>
            </a:solidFill>
            <a:ln w="9525">
              <a:solidFill>
                <a:srgbClr val="E40000"/>
              </a:solidFill>
              <a:miter lim="800000"/>
              <a:headEnd/>
              <a:tailEn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4" name="Freeform 63">
              <a:extLst>
                <a:ext uri="{FF2B5EF4-FFF2-40B4-BE49-F238E27FC236}">
                  <a16:creationId xmlns:a16="http://schemas.microsoft.com/office/drawing/2014/main" id="{D6688D65-8859-3543-A395-35CEEDEDD0DE}"/>
                </a:ext>
              </a:extLst>
            </p:cNvPr>
            <p:cNvSpPr>
              <a:spLocks/>
            </p:cNvSpPr>
            <p:nvPr/>
          </p:nvSpPr>
          <p:spPr bwMode="auto">
            <a:xfrm flipH="1">
              <a:off x="9935685" y="1076403"/>
              <a:ext cx="436563" cy="70326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chemeClr val="bg1">
                    <a:lumMod val="65000"/>
                  </a:schemeClr>
                </a:gs>
                <a:gs pos="100000">
                  <a:srgbClr val="FFFFFF">
                    <a:alpha val="81000"/>
                  </a:srgbClr>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5" name="Rectangle 82">
              <a:extLst>
                <a:ext uri="{FF2B5EF4-FFF2-40B4-BE49-F238E27FC236}">
                  <a16:creationId xmlns:a16="http://schemas.microsoft.com/office/drawing/2014/main" id="{06D41716-A543-3F4F-9489-BC4A00085E88}"/>
                </a:ext>
              </a:extLst>
            </p:cNvPr>
            <p:cNvSpPr>
              <a:spLocks noChangeArrowheads="1"/>
            </p:cNvSpPr>
            <p:nvPr/>
          </p:nvSpPr>
          <p:spPr bwMode="auto">
            <a:xfrm>
              <a:off x="10355304" y="1090301"/>
              <a:ext cx="777876" cy="735013"/>
            </a:xfrm>
            <a:prstGeom prst="rect">
              <a:avLst/>
            </a:prstGeom>
            <a:solidFill>
              <a:srgbClr val="FFFFFF"/>
            </a:solidFill>
            <a:ln w="12700">
              <a:solidFill>
                <a:srgbClr val="FF0000"/>
              </a:solidFill>
              <a:miter lim="800000"/>
              <a:headEnd/>
              <a:tailEnd/>
            </a:ln>
            <a:effectLst>
              <a:outerShdw blurRad="50800" dist="38100" dir="18900000" algn="bl" rotWithShape="0">
                <a:prstClr val="black">
                  <a:alpha val="40000"/>
                </a:prstClr>
              </a:outerShdw>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6" name="Text Box 65">
              <a:extLst>
                <a:ext uri="{FF2B5EF4-FFF2-40B4-BE49-F238E27FC236}">
                  <a16:creationId xmlns:a16="http://schemas.microsoft.com/office/drawing/2014/main" id="{2D82B720-E5DF-4F4F-8FBA-8D31F068A355}"/>
                </a:ext>
              </a:extLst>
            </p:cNvPr>
            <p:cNvSpPr txBox="1">
              <a:spLocks noChangeArrowheads="1"/>
            </p:cNvSpPr>
            <p:nvPr/>
          </p:nvSpPr>
          <p:spPr bwMode="auto">
            <a:xfrm>
              <a:off x="10306091" y="1055376"/>
              <a:ext cx="877888"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application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transport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network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p:txBody>
        </p:sp>
        <p:sp>
          <p:nvSpPr>
            <p:cNvPr id="67" name="Line 66">
              <a:extLst>
                <a:ext uri="{FF2B5EF4-FFF2-40B4-BE49-F238E27FC236}">
                  <a16:creationId xmlns:a16="http://schemas.microsoft.com/office/drawing/2014/main" id="{D80B677C-0558-AA49-9BC2-C865179CDED6}"/>
                </a:ext>
              </a:extLst>
            </p:cNvPr>
            <p:cNvSpPr>
              <a:spLocks noChangeShapeType="1"/>
            </p:cNvSpPr>
            <p:nvPr/>
          </p:nvSpPr>
          <p:spPr bwMode="auto">
            <a:xfrm>
              <a:off x="10360066" y="1303026"/>
              <a:ext cx="776288"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8" name="Line 67">
              <a:extLst>
                <a:ext uri="{FF2B5EF4-FFF2-40B4-BE49-F238E27FC236}">
                  <a16:creationId xmlns:a16="http://schemas.microsoft.com/office/drawing/2014/main" id="{96ECD29D-6AC3-3C4A-8B76-C6CE4E7094C2}"/>
                </a:ext>
              </a:extLst>
            </p:cNvPr>
            <p:cNvSpPr>
              <a:spLocks noChangeShapeType="1"/>
            </p:cNvSpPr>
            <p:nvPr/>
          </p:nvSpPr>
          <p:spPr bwMode="auto">
            <a:xfrm>
              <a:off x="10360066" y="1466539"/>
              <a:ext cx="776288"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9" name="Line 68">
              <a:extLst>
                <a:ext uri="{FF2B5EF4-FFF2-40B4-BE49-F238E27FC236}">
                  <a16:creationId xmlns:a16="http://schemas.microsoft.com/office/drawing/2014/main" id="{93393447-F152-0A41-B307-A690875EC8D8}"/>
                </a:ext>
              </a:extLst>
            </p:cNvPr>
            <p:cNvSpPr>
              <a:spLocks noChangeShapeType="1"/>
            </p:cNvSpPr>
            <p:nvPr/>
          </p:nvSpPr>
          <p:spPr bwMode="auto">
            <a:xfrm>
              <a:off x="10356891" y="1639576"/>
              <a:ext cx="776288"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0" name="Rectangle 70">
              <a:extLst>
                <a:ext uri="{FF2B5EF4-FFF2-40B4-BE49-F238E27FC236}">
                  <a16:creationId xmlns:a16="http://schemas.microsoft.com/office/drawing/2014/main" id="{34836D0F-96F1-C74D-BB52-0007C90AE400}"/>
                </a:ext>
              </a:extLst>
            </p:cNvPr>
            <p:cNvSpPr>
              <a:spLocks noChangeArrowheads="1"/>
            </p:cNvSpPr>
            <p:nvPr/>
          </p:nvSpPr>
          <p:spPr bwMode="auto">
            <a:xfrm>
              <a:off x="10293391" y="1801501"/>
              <a:ext cx="876301" cy="1825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1" name="Line 71">
              <a:extLst>
                <a:ext uri="{FF2B5EF4-FFF2-40B4-BE49-F238E27FC236}">
                  <a16:creationId xmlns:a16="http://schemas.microsoft.com/office/drawing/2014/main" id="{B826D465-956C-AC42-A034-8ACCE0186508}"/>
                </a:ext>
              </a:extLst>
            </p:cNvPr>
            <p:cNvSpPr>
              <a:spLocks noChangeShapeType="1"/>
            </p:cNvSpPr>
            <p:nvPr/>
          </p:nvSpPr>
          <p:spPr bwMode="auto">
            <a:xfrm>
              <a:off x="10355304" y="1820551"/>
              <a:ext cx="0" cy="103188"/>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2" name="Line 72">
              <a:extLst>
                <a:ext uri="{FF2B5EF4-FFF2-40B4-BE49-F238E27FC236}">
                  <a16:creationId xmlns:a16="http://schemas.microsoft.com/office/drawing/2014/main" id="{18797742-2033-0E42-BF7B-CC2F3B1166C8}"/>
                </a:ext>
              </a:extLst>
            </p:cNvPr>
            <p:cNvSpPr>
              <a:spLocks noChangeShapeType="1"/>
            </p:cNvSpPr>
            <p:nvPr/>
          </p:nvSpPr>
          <p:spPr bwMode="auto">
            <a:xfrm>
              <a:off x="11134767" y="1811026"/>
              <a:ext cx="0" cy="101600"/>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3" name="Text Box 74">
              <a:extLst>
                <a:ext uri="{FF2B5EF4-FFF2-40B4-BE49-F238E27FC236}">
                  <a16:creationId xmlns:a16="http://schemas.microsoft.com/office/drawing/2014/main" id="{6CAFE6BE-3638-874A-B141-EDEE018D60F4}"/>
                </a:ext>
              </a:extLst>
            </p:cNvPr>
            <p:cNvSpPr txBox="1">
              <a:spLocks noChangeArrowheads="1"/>
            </p:cNvSpPr>
            <p:nvPr/>
          </p:nvSpPr>
          <p:spPr bwMode="auto">
            <a:xfrm>
              <a:off x="10388641" y="2501589"/>
              <a:ext cx="684213"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physical</a:t>
              </a:r>
            </a:p>
          </p:txBody>
        </p:sp>
        <p:sp>
          <p:nvSpPr>
            <p:cNvPr id="74" name="Line 78">
              <a:extLst>
                <a:ext uri="{FF2B5EF4-FFF2-40B4-BE49-F238E27FC236}">
                  <a16:creationId xmlns:a16="http://schemas.microsoft.com/office/drawing/2014/main" id="{84E322A3-E89B-AC48-B4B3-233C598CB6DD}"/>
                </a:ext>
              </a:extLst>
            </p:cNvPr>
            <p:cNvSpPr>
              <a:spLocks noChangeShapeType="1"/>
            </p:cNvSpPr>
            <p:nvPr/>
          </p:nvSpPr>
          <p:spPr bwMode="auto">
            <a:xfrm>
              <a:off x="10358479" y="2739714"/>
              <a:ext cx="776288"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5" name="Line 80">
              <a:extLst>
                <a:ext uri="{FF2B5EF4-FFF2-40B4-BE49-F238E27FC236}">
                  <a16:creationId xmlns:a16="http://schemas.microsoft.com/office/drawing/2014/main" id="{B2BA3CCE-9278-934F-8020-A9A3C0BDAD18}"/>
                </a:ext>
              </a:extLst>
            </p:cNvPr>
            <p:cNvSpPr>
              <a:spLocks noChangeShapeType="1"/>
            </p:cNvSpPr>
            <p:nvPr/>
          </p:nvSpPr>
          <p:spPr bwMode="auto">
            <a:xfrm>
              <a:off x="10360066" y="2439676"/>
              <a:ext cx="0" cy="103188"/>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6" name="Line 81">
              <a:extLst>
                <a:ext uri="{FF2B5EF4-FFF2-40B4-BE49-F238E27FC236}">
                  <a16:creationId xmlns:a16="http://schemas.microsoft.com/office/drawing/2014/main" id="{5AB37789-637D-C443-B20A-F54499BB7D18}"/>
                </a:ext>
              </a:extLst>
            </p:cNvPr>
            <p:cNvSpPr>
              <a:spLocks noChangeShapeType="1"/>
            </p:cNvSpPr>
            <p:nvPr/>
          </p:nvSpPr>
          <p:spPr bwMode="auto">
            <a:xfrm>
              <a:off x="11136354" y="2439676"/>
              <a:ext cx="0" cy="101600"/>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5" name="Freeform 4">
            <a:extLst>
              <a:ext uri="{FF2B5EF4-FFF2-40B4-BE49-F238E27FC236}">
                <a16:creationId xmlns:a16="http://schemas.microsoft.com/office/drawing/2014/main" id="{40BD8E7B-C44D-C64B-8B42-1AB6A22BDEC2}"/>
              </a:ext>
            </a:extLst>
          </p:cNvPr>
          <p:cNvSpPr/>
          <p:nvPr/>
        </p:nvSpPr>
        <p:spPr>
          <a:xfrm>
            <a:off x="4153301" y="3785951"/>
            <a:ext cx="3591390" cy="522811"/>
          </a:xfrm>
          <a:custGeom>
            <a:avLst/>
            <a:gdLst>
              <a:gd name="connsiteX0" fmla="*/ 0 w 5874327"/>
              <a:gd name="connsiteY0" fmla="*/ 0 h 277091"/>
              <a:gd name="connsiteX1" fmla="*/ 0 w 5874327"/>
              <a:gd name="connsiteY1" fmla="*/ 277091 h 277091"/>
              <a:gd name="connsiteX2" fmla="*/ 5874327 w 5874327"/>
              <a:gd name="connsiteY2" fmla="*/ 277091 h 277091"/>
              <a:gd name="connsiteX3" fmla="*/ 5874327 w 5874327"/>
              <a:gd name="connsiteY3" fmla="*/ 41564 h 277091"/>
              <a:gd name="connsiteX4" fmla="*/ 5874327 w 5874327"/>
              <a:gd name="connsiteY4" fmla="*/ 41564 h 277091"/>
              <a:gd name="connsiteX0" fmla="*/ 0 w 5881026"/>
              <a:gd name="connsiteY0" fmla="*/ 0 h 277091"/>
              <a:gd name="connsiteX1" fmla="*/ 0 w 5881026"/>
              <a:gd name="connsiteY1" fmla="*/ 277091 h 277091"/>
              <a:gd name="connsiteX2" fmla="*/ 5874327 w 5881026"/>
              <a:gd name="connsiteY2" fmla="*/ 277091 h 277091"/>
              <a:gd name="connsiteX3" fmla="*/ 5874327 w 5881026"/>
              <a:gd name="connsiteY3" fmla="*/ 41564 h 277091"/>
              <a:gd name="connsiteX4" fmla="*/ 5881026 w 5881026"/>
              <a:gd name="connsiteY4" fmla="*/ 48806 h 277091"/>
              <a:gd name="connsiteX0" fmla="*/ 0 w 5881026"/>
              <a:gd name="connsiteY0" fmla="*/ 0 h 277091"/>
              <a:gd name="connsiteX1" fmla="*/ 0 w 5881026"/>
              <a:gd name="connsiteY1" fmla="*/ 277091 h 277091"/>
              <a:gd name="connsiteX2" fmla="*/ 5874327 w 5881026"/>
              <a:gd name="connsiteY2" fmla="*/ 277091 h 277091"/>
              <a:gd name="connsiteX3" fmla="*/ 5874327 w 5881026"/>
              <a:gd name="connsiteY3" fmla="*/ 41564 h 277091"/>
              <a:gd name="connsiteX4" fmla="*/ 5881026 w 5881026"/>
              <a:gd name="connsiteY4" fmla="*/ 30701 h 277091"/>
              <a:gd name="connsiteX0" fmla="*/ 0 w 5874327"/>
              <a:gd name="connsiteY0" fmla="*/ 0 h 277091"/>
              <a:gd name="connsiteX1" fmla="*/ 0 w 5874327"/>
              <a:gd name="connsiteY1" fmla="*/ 277091 h 277091"/>
              <a:gd name="connsiteX2" fmla="*/ 5874327 w 5874327"/>
              <a:gd name="connsiteY2" fmla="*/ 277091 h 277091"/>
              <a:gd name="connsiteX3" fmla="*/ 5874327 w 5874327"/>
              <a:gd name="connsiteY3" fmla="*/ 41564 h 277091"/>
              <a:gd name="connsiteX0" fmla="*/ 0 w 5874327"/>
              <a:gd name="connsiteY0" fmla="*/ 5510 h 282601"/>
              <a:gd name="connsiteX1" fmla="*/ 0 w 5874327"/>
              <a:gd name="connsiteY1" fmla="*/ 282601 h 282601"/>
              <a:gd name="connsiteX2" fmla="*/ 5874327 w 5874327"/>
              <a:gd name="connsiteY2" fmla="*/ 282601 h 282601"/>
              <a:gd name="connsiteX3" fmla="*/ 5864278 w 5874327"/>
              <a:gd name="connsiteY3" fmla="*/ 0 h 282601"/>
            </a:gdLst>
            <a:ahLst/>
            <a:cxnLst>
              <a:cxn ang="0">
                <a:pos x="connsiteX0" y="connsiteY0"/>
              </a:cxn>
              <a:cxn ang="0">
                <a:pos x="connsiteX1" y="connsiteY1"/>
              </a:cxn>
              <a:cxn ang="0">
                <a:pos x="connsiteX2" y="connsiteY2"/>
              </a:cxn>
              <a:cxn ang="0">
                <a:pos x="connsiteX3" y="connsiteY3"/>
              </a:cxn>
            </a:cxnLst>
            <a:rect l="l" t="t" r="r" b="b"/>
            <a:pathLst>
              <a:path w="5874327" h="282601">
                <a:moveTo>
                  <a:pt x="0" y="5510"/>
                </a:moveTo>
                <a:lnTo>
                  <a:pt x="0" y="282601"/>
                </a:lnTo>
                <a:lnTo>
                  <a:pt x="5874327" y="282601"/>
                </a:lnTo>
                <a:cubicBezTo>
                  <a:pt x="5874327" y="204092"/>
                  <a:pt x="5863162" y="41065"/>
                  <a:pt x="5864278" y="0"/>
                </a:cubicBezTo>
              </a:path>
            </a:pathLst>
          </a:custGeom>
          <a:noFill/>
          <a:ln w="34925">
            <a:solidFill>
              <a:srgbClr val="0000A8"/>
            </a:solidFill>
            <a:headEnd type="triangl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3">
            <a:extLst>
              <a:ext uri="{FF2B5EF4-FFF2-40B4-BE49-F238E27FC236}">
                <a16:creationId xmlns:a16="http://schemas.microsoft.com/office/drawing/2014/main" id="{18B56FA4-5E06-734B-8CCA-520BDE95A7B2}"/>
              </a:ext>
            </a:extLst>
          </p:cNvPr>
          <p:cNvSpPr txBox="1">
            <a:spLocks noChangeArrowheads="1"/>
          </p:cNvSpPr>
          <p:nvPr/>
        </p:nvSpPr>
        <p:spPr bwMode="auto">
          <a:xfrm>
            <a:off x="1181424" y="4590175"/>
            <a:ext cx="5247083" cy="1935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charset="2"/>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sending side:</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encapsulates datagram in frame</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adds error checking bits, reliable data transfer, flow control, etc.</a:t>
            </a:r>
          </a:p>
        </p:txBody>
      </p:sp>
      <p:sp>
        <p:nvSpPr>
          <p:cNvPr id="82" name="Rectangle 4">
            <a:extLst>
              <a:ext uri="{FF2B5EF4-FFF2-40B4-BE49-F238E27FC236}">
                <a16:creationId xmlns:a16="http://schemas.microsoft.com/office/drawing/2014/main" id="{CE6ED78C-4BB6-A242-9D70-6F08129C21FF}"/>
              </a:ext>
            </a:extLst>
          </p:cNvPr>
          <p:cNvSpPr txBox="1">
            <a:spLocks noChangeArrowheads="1"/>
          </p:cNvSpPr>
          <p:nvPr/>
        </p:nvSpPr>
        <p:spPr bwMode="auto">
          <a:xfrm>
            <a:off x="6683664" y="4606063"/>
            <a:ext cx="4829464" cy="185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charset="2"/>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receiving side:</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looks for errors, reliable data transfer, flow control, etc.</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extracts datagram, passes to upper layer at receiving side</a:t>
            </a:r>
          </a:p>
        </p:txBody>
      </p:sp>
      <p:grpSp>
        <p:nvGrpSpPr>
          <p:cNvPr id="8" name="Group 7">
            <a:extLst>
              <a:ext uri="{FF2B5EF4-FFF2-40B4-BE49-F238E27FC236}">
                <a16:creationId xmlns:a16="http://schemas.microsoft.com/office/drawing/2014/main" id="{537C4F57-1245-0842-89E6-D0D42B4637B1}"/>
              </a:ext>
            </a:extLst>
          </p:cNvPr>
          <p:cNvGrpSpPr/>
          <p:nvPr/>
        </p:nvGrpSpPr>
        <p:grpSpPr>
          <a:xfrm>
            <a:off x="957300" y="3054812"/>
            <a:ext cx="1569900" cy="338554"/>
            <a:chOff x="946500" y="2082812"/>
            <a:chExt cx="1569900" cy="338554"/>
          </a:xfrm>
          <a:effectLst>
            <a:outerShdw blurRad="50800" dist="38100" dir="18900000" algn="bl" rotWithShape="0">
              <a:prstClr val="black">
                <a:alpha val="40000"/>
              </a:prstClr>
            </a:outerShdw>
          </a:effectLst>
        </p:grpSpPr>
        <p:sp>
          <p:nvSpPr>
            <p:cNvPr id="104" name="Rectangle 103">
              <a:extLst>
                <a:ext uri="{FF2B5EF4-FFF2-40B4-BE49-F238E27FC236}">
                  <a16:creationId xmlns:a16="http://schemas.microsoft.com/office/drawing/2014/main" id="{9EDCCCEE-3CB2-1846-BBAC-01DB77CF94E9}"/>
                </a:ext>
              </a:extLst>
            </p:cNvPr>
            <p:cNvSpPr/>
            <p:nvPr/>
          </p:nvSpPr>
          <p:spPr>
            <a:xfrm>
              <a:off x="977194" y="2096985"/>
              <a:ext cx="1539206" cy="31141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0B6EC950-6D21-8943-AD9A-1A9BA731F563}"/>
                </a:ext>
              </a:extLst>
            </p:cNvPr>
            <p:cNvSpPr txBox="1"/>
            <p:nvPr/>
          </p:nvSpPr>
          <p:spPr>
            <a:xfrm>
              <a:off x="946500" y="2082812"/>
              <a:ext cx="6159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link</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9" name="Group 8">
            <a:extLst>
              <a:ext uri="{FF2B5EF4-FFF2-40B4-BE49-F238E27FC236}">
                <a16:creationId xmlns:a16="http://schemas.microsoft.com/office/drawing/2014/main" id="{3974AB8B-EB99-0441-9682-66840F3A7F92}"/>
              </a:ext>
            </a:extLst>
          </p:cNvPr>
          <p:cNvGrpSpPr/>
          <p:nvPr/>
        </p:nvGrpSpPr>
        <p:grpSpPr>
          <a:xfrm>
            <a:off x="955870" y="3055124"/>
            <a:ext cx="1642179" cy="339427"/>
            <a:chOff x="8795014" y="27710"/>
            <a:chExt cx="1642179" cy="339427"/>
          </a:xfrm>
        </p:grpSpPr>
        <p:grpSp>
          <p:nvGrpSpPr>
            <p:cNvPr id="108" name="Group 107">
              <a:extLst>
                <a:ext uri="{FF2B5EF4-FFF2-40B4-BE49-F238E27FC236}">
                  <a16:creationId xmlns:a16="http://schemas.microsoft.com/office/drawing/2014/main" id="{3F4BB85F-69FB-5247-9776-577109762BF8}"/>
                </a:ext>
              </a:extLst>
            </p:cNvPr>
            <p:cNvGrpSpPr/>
            <p:nvPr/>
          </p:nvGrpSpPr>
          <p:grpSpPr>
            <a:xfrm>
              <a:off x="8795014" y="28583"/>
              <a:ext cx="1569900" cy="338554"/>
              <a:chOff x="946500" y="2082812"/>
              <a:chExt cx="1569900" cy="338554"/>
            </a:xfrm>
            <a:effectLst>
              <a:outerShdw blurRad="50800" dist="38100" dir="18900000" algn="bl" rotWithShape="0">
                <a:prstClr val="black">
                  <a:alpha val="40000"/>
                </a:prstClr>
              </a:outerShdw>
            </a:effectLst>
          </p:grpSpPr>
          <p:sp>
            <p:nvSpPr>
              <p:cNvPr id="109" name="Rectangle 108">
                <a:extLst>
                  <a:ext uri="{FF2B5EF4-FFF2-40B4-BE49-F238E27FC236}">
                    <a16:creationId xmlns:a16="http://schemas.microsoft.com/office/drawing/2014/main" id="{DBC16E38-D878-DA40-BBB8-6FB0CDBAC30B}"/>
                  </a:ext>
                </a:extLst>
              </p:cNvPr>
              <p:cNvSpPr/>
              <p:nvPr/>
            </p:nvSpPr>
            <p:spPr>
              <a:xfrm>
                <a:off x="977194" y="2096985"/>
                <a:ext cx="1539206" cy="31141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0" name="TextBox 109">
                <a:extLst>
                  <a:ext uri="{FF2B5EF4-FFF2-40B4-BE49-F238E27FC236}">
                    <a16:creationId xmlns:a16="http://schemas.microsoft.com/office/drawing/2014/main" id="{1A787236-15FA-7C49-9EC5-8D58F317FD53}"/>
                  </a:ext>
                </a:extLst>
              </p:cNvPr>
              <p:cNvSpPr txBox="1"/>
              <p:nvPr/>
            </p:nvSpPr>
            <p:spPr>
              <a:xfrm>
                <a:off x="946500" y="2082812"/>
                <a:ext cx="6159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link</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11" name="Group 110">
              <a:extLst>
                <a:ext uri="{FF2B5EF4-FFF2-40B4-BE49-F238E27FC236}">
                  <a16:creationId xmlns:a16="http://schemas.microsoft.com/office/drawing/2014/main" id="{C005BFB6-442F-8B4F-A9BE-E9EA4B39C815}"/>
                </a:ext>
              </a:extLst>
            </p:cNvPr>
            <p:cNvGrpSpPr/>
            <p:nvPr/>
          </p:nvGrpSpPr>
          <p:grpSpPr>
            <a:xfrm>
              <a:off x="9386857" y="27710"/>
              <a:ext cx="1050336" cy="338554"/>
              <a:chOff x="1551732" y="2084406"/>
              <a:chExt cx="1050336" cy="338554"/>
            </a:xfrm>
          </p:grpSpPr>
          <p:sp>
            <p:nvSpPr>
              <p:cNvPr id="112" name="Rectangle 111">
                <a:extLst>
                  <a:ext uri="{FF2B5EF4-FFF2-40B4-BE49-F238E27FC236}">
                    <a16:creationId xmlns:a16="http://schemas.microsoft.com/office/drawing/2014/main" id="{D71FB187-96E4-244B-AF15-E9CD3D0042E1}"/>
                  </a:ext>
                </a:extLst>
              </p:cNvPr>
              <p:cNvSpPr/>
              <p:nvPr/>
            </p:nvSpPr>
            <p:spPr>
              <a:xfrm>
                <a:off x="1568121" y="2133017"/>
                <a:ext cx="925841" cy="246705"/>
              </a:xfrm>
              <a:prstGeom prst="rect">
                <a:avLst/>
              </a:prstGeom>
              <a:solidFill>
                <a:schemeClr val="bg1"/>
              </a:solidFill>
              <a:ln w="12700">
                <a:solidFill>
                  <a:srgbClr val="0070C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TextBox 112">
                <a:extLst>
                  <a:ext uri="{FF2B5EF4-FFF2-40B4-BE49-F238E27FC236}">
                    <a16:creationId xmlns:a16="http://schemas.microsoft.com/office/drawing/2014/main" id="{B0772B65-2D38-BD48-890B-AE81492D2152}"/>
                  </a:ext>
                </a:extLst>
              </p:cNvPr>
              <p:cNvSpPr txBox="1"/>
              <p:nvPr/>
            </p:nvSpPr>
            <p:spPr>
              <a:xfrm>
                <a:off x="1551732" y="2084406"/>
                <a:ext cx="1050336" cy="338554"/>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datagram</a:t>
                </a:r>
              </a:p>
            </p:txBody>
          </p:sp>
        </p:grpSp>
      </p:grpSp>
      <p:grpSp>
        <p:nvGrpSpPr>
          <p:cNvPr id="7" name="Group 6">
            <a:extLst>
              <a:ext uri="{FF2B5EF4-FFF2-40B4-BE49-F238E27FC236}">
                <a16:creationId xmlns:a16="http://schemas.microsoft.com/office/drawing/2014/main" id="{496E2B94-DB9A-7246-AFC8-1AF4BF171909}"/>
              </a:ext>
            </a:extLst>
          </p:cNvPr>
          <p:cNvGrpSpPr/>
          <p:nvPr/>
        </p:nvGrpSpPr>
        <p:grpSpPr>
          <a:xfrm>
            <a:off x="1551732" y="2080806"/>
            <a:ext cx="1050336" cy="338554"/>
            <a:chOff x="1551732" y="2084406"/>
            <a:chExt cx="1050336" cy="338554"/>
          </a:xfrm>
        </p:grpSpPr>
        <p:sp>
          <p:nvSpPr>
            <p:cNvPr id="97" name="Rectangle 96">
              <a:extLst>
                <a:ext uri="{FF2B5EF4-FFF2-40B4-BE49-F238E27FC236}">
                  <a16:creationId xmlns:a16="http://schemas.microsoft.com/office/drawing/2014/main" id="{0FE69BAF-1146-6E49-A666-E323A3E57C63}"/>
                </a:ext>
              </a:extLst>
            </p:cNvPr>
            <p:cNvSpPr/>
            <p:nvPr/>
          </p:nvSpPr>
          <p:spPr>
            <a:xfrm>
              <a:off x="1568121" y="2133017"/>
              <a:ext cx="925841" cy="246705"/>
            </a:xfrm>
            <a:prstGeom prst="rect">
              <a:avLst/>
            </a:prstGeom>
            <a:solidFill>
              <a:schemeClr val="bg1"/>
            </a:solidFill>
            <a:ln w="12700">
              <a:solidFill>
                <a:srgbClr val="0070C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8" name="TextBox 97">
              <a:extLst>
                <a:ext uri="{FF2B5EF4-FFF2-40B4-BE49-F238E27FC236}">
                  <a16:creationId xmlns:a16="http://schemas.microsoft.com/office/drawing/2014/main" id="{16546C0F-2F99-5D49-9B71-D806E1F4AC4B}"/>
                </a:ext>
              </a:extLst>
            </p:cNvPr>
            <p:cNvSpPr txBox="1"/>
            <p:nvPr/>
          </p:nvSpPr>
          <p:spPr>
            <a:xfrm>
              <a:off x="1551732" y="2084406"/>
              <a:ext cx="1050336" cy="338554"/>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datagram</a:t>
              </a:r>
            </a:p>
          </p:txBody>
        </p:sp>
      </p:grpSp>
      <p:grpSp>
        <p:nvGrpSpPr>
          <p:cNvPr id="12" name="Group 11">
            <a:extLst>
              <a:ext uri="{FF2B5EF4-FFF2-40B4-BE49-F238E27FC236}">
                <a16:creationId xmlns:a16="http://schemas.microsoft.com/office/drawing/2014/main" id="{AE4DCBCE-E716-334C-BD5E-3775F82A2DA5}"/>
              </a:ext>
            </a:extLst>
          </p:cNvPr>
          <p:cNvGrpSpPr/>
          <p:nvPr/>
        </p:nvGrpSpPr>
        <p:grpSpPr>
          <a:xfrm>
            <a:off x="9888337" y="3037360"/>
            <a:ext cx="1050336" cy="338554"/>
            <a:chOff x="309834" y="1124253"/>
            <a:chExt cx="1050336" cy="338554"/>
          </a:xfrm>
        </p:grpSpPr>
        <p:sp>
          <p:nvSpPr>
            <p:cNvPr id="132" name="Rectangle 131">
              <a:extLst>
                <a:ext uri="{FF2B5EF4-FFF2-40B4-BE49-F238E27FC236}">
                  <a16:creationId xmlns:a16="http://schemas.microsoft.com/office/drawing/2014/main" id="{E80854FB-94FB-5641-A2CE-545956B45415}"/>
                </a:ext>
              </a:extLst>
            </p:cNvPr>
            <p:cNvSpPr/>
            <p:nvPr/>
          </p:nvSpPr>
          <p:spPr>
            <a:xfrm>
              <a:off x="326223" y="1172864"/>
              <a:ext cx="925841" cy="246705"/>
            </a:xfrm>
            <a:prstGeom prst="rect">
              <a:avLst/>
            </a:prstGeom>
            <a:solidFill>
              <a:schemeClr val="bg1"/>
            </a:solidFill>
            <a:ln w="12700">
              <a:solidFill>
                <a:srgbClr val="0070C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3" name="TextBox 132">
              <a:extLst>
                <a:ext uri="{FF2B5EF4-FFF2-40B4-BE49-F238E27FC236}">
                  <a16:creationId xmlns:a16="http://schemas.microsoft.com/office/drawing/2014/main" id="{D9C16815-500B-C54D-BE20-C80213A27D36}"/>
                </a:ext>
              </a:extLst>
            </p:cNvPr>
            <p:cNvSpPr txBox="1"/>
            <p:nvPr/>
          </p:nvSpPr>
          <p:spPr>
            <a:xfrm>
              <a:off x="309834" y="1124253"/>
              <a:ext cx="1050336" cy="338554"/>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datagram</a:t>
              </a:r>
            </a:p>
          </p:txBody>
        </p:sp>
      </p:grpSp>
      <p:sp>
        <p:nvSpPr>
          <p:cNvPr id="13" name="Slide Number Placeholder 12">
            <a:extLst>
              <a:ext uri="{FF2B5EF4-FFF2-40B4-BE49-F238E27FC236}">
                <a16:creationId xmlns:a16="http://schemas.microsoft.com/office/drawing/2014/main" id="{DD8BEED3-9945-748A-AAE6-7AC49BE4C4F1}"/>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Link Layer </a:t>
            </a:r>
            <a:fld id="{C4204591-24BD-A542-B9D5-F8D8A88D2FEE}" type="slidenum">
              <a:rPr lang="en-US" smtClean="0"/>
              <a:pPr/>
              <a:t>10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5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7.40741E-7 L -2.5E-6 0.14236 " pathEditMode="relative" rAng="0" ptsTypes="AA">
                                      <p:cBhvr>
                                        <p:cTn id="6" dur="2000" fill="hold"/>
                                        <p:tgtEl>
                                          <p:spTgt spid="7"/>
                                        </p:tgtEl>
                                        <p:attrNameLst>
                                          <p:attrName>ppt_x</p:attrName>
                                          <p:attrName>ppt_y</p:attrName>
                                        </p:attrNameLst>
                                      </p:cBhvr>
                                      <p:rCtr x="0" y="7106"/>
                                    </p:animMotion>
                                  </p:childTnLst>
                                </p:cTn>
                              </p:par>
                            </p:childTnLst>
                          </p:cTn>
                        </p:par>
                        <p:par>
                          <p:cTn id="7" fill="hold">
                            <p:stCondLst>
                              <p:cond delay="2000"/>
                            </p:stCondLst>
                            <p:childTnLst>
                              <p:par>
                                <p:cTn id="8" presetID="9"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dissolv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par>
                          <p:cTn id="25" fill="hold">
                            <p:stCondLst>
                              <p:cond delay="500"/>
                            </p:stCondLst>
                            <p:childTnLst>
                              <p:par>
                                <p:cTn id="26" presetID="0" presetClass="path" presetSubtype="0" accel="50000" decel="50000" fill="hold" nodeType="afterEffect">
                                  <p:stCondLst>
                                    <p:cond delay="0"/>
                                  </p:stCondLst>
                                  <p:childTnLst>
                                    <p:animMotion origin="layout" path="M -3.125E-6 -0.00023 C 0.00078 0.05555 0.0017 0.11111 0.00261 0.1669 L 0.68633 0.17477 L 0.68633 -0.00301 " pathEditMode="relative" rAng="0" ptsTypes="AAAA">
                                      <p:cBhvr>
                                        <p:cTn id="27" dur="2000" fill="hold"/>
                                        <p:tgtEl>
                                          <p:spTgt spid="9"/>
                                        </p:tgtEl>
                                        <p:attrNameLst>
                                          <p:attrName>ppt_x</p:attrName>
                                          <p:attrName>ppt_y</p:attrName>
                                        </p:attrNameLst>
                                      </p:cBhvr>
                                      <p:rCtr x="34310" y="8611"/>
                                    </p:animMotion>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dissolve">
                                      <p:cBhvr>
                                        <p:cTn id="31" dur="500"/>
                                        <p:tgtEl>
                                          <p:spTgt spid="8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childTnLst>
                          </p:cTn>
                        </p:par>
                        <p:par>
                          <p:cTn id="40" fill="hold">
                            <p:stCondLst>
                              <p:cond delay="500"/>
                            </p:stCondLst>
                            <p:childTnLst>
                              <p:par>
                                <p:cTn id="41" presetID="0" presetClass="path" presetSubtype="0" accel="50000" decel="50000" fill="hold" nodeType="afterEffect">
                                  <p:stCondLst>
                                    <p:cond delay="0"/>
                                  </p:stCondLst>
                                  <p:childTnLst>
                                    <p:animMotion origin="layout" path="M 0.00052 -0.00023 L -0.00039 -0.13842 " pathEditMode="relative" rAng="0" ptsTypes="AA">
                                      <p:cBhvr>
                                        <p:cTn id="42" dur="2000" fill="hold"/>
                                        <p:tgtEl>
                                          <p:spTgt spid="12"/>
                                        </p:tgtEl>
                                        <p:attrNameLst>
                                          <p:attrName>ppt_x</p:attrName>
                                          <p:attrName>ppt_y</p:attrName>
                                        </p:attrNameLst>
                                      </p:cBhvr>
                                      <p:rCtr x="-52"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97)">
            <a:extLst>
              <a:ext uri="{FF2B5EF4-FFF2-40B4-BE49-F238E27FC236}">
                <a16:creationId xmlns:a16="http://schemas.microsoft.com/office/drawing/2014/main" id="{3E6A9BF8-35CF-22DF-66DE-93A5F65F632C}"/>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594" r="14453" b="15278"/>
          <a:stretch/>
        </p:blipFill>
        <p:spPr>
          <a:xfrm>
            <a:off x="2266950" y="0"/>
            <a:ext cx="8162925" cy="5810250"/>
          </a:xfrm>
          <a:prstGeom prst="rect">
            <a:avLst/>
          </a:prstGeom>
        </p:spPr>
      </p:pic>
    </p:spTree>
    <p:extLst>
      <p:ext uri="{BB962C8B-B14F-4D97-AF65-F5344CB8AC3E}">
        <p14:creationId xmlns:p14="http://schemas.microsoft.com/office/powerpoint/2010/main" val="58586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98)">
            <a:extLst>
              <a:ext uri="{FF2B5EF4-FFF2-40B4-BE49-F238E27FC236}">
                <a16:creationId xmlns:a16="http://schemas.microsoft.com/office/drawing/2014/main" id="{D0FADD3D-DAE2-A54E-BC07-54E3C6951E85}"/>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750" r="14688" b="9584"/>
          <a:stretch/>
        </p:blipFill>
        <p:spPr>
          <a:xfrm>
            <a:off x="2286000" y="0"/>
            <a:ext cx="8115300" cy="6200775"/>
          </a:xfrm>
          <a:prstGeom prst="rect">
            <a:avLst/>
          </a:prstGeom>
        </p:spPr>
      </p:pic>
    </p:spTree>
    <p:extLst>
      <p:ext uri="{BB962C8B-B14F-4D97-AF65-F5344CB8AC3E}">
        <p14:creationId xmlns:p14="http://schemas.microsoft.com/office/powerpoint/2010/main" val="95714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0)">
            <a:extLst>
              <a:ext uri="{FF2B5EF4-FFF2-40B4-BE49-F238E27FC236}">
                <a16:creationId xmlns:a16="http://schemas.microsoft.com/office/drawing/2014/main" id="{7E84D22C-1748-0124-89E4-C6FD4BCC7A07}"/>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595" r="14374" b="9167"/>
          <a:stretch/>
        </p:blipFill>
        <p:spPr>
          <a:xfrm>
            <a:off x="2266950" y="0"/>
            <a:ext cx="8172450" cy="6229350"/>
          </a:xfrm>
          <a:prstGeom prst="rect">
            <a:avLst/>
          </a:prstGeom>
        </p:spPr>
      </p:pic>
    </p:spTree>
    <p:extLst>
      <p:ext uri="{BB962C8B-B14F-4D97-AF65-F5344CB8AC3E}">
        <p14:creationId xmlns:p14="http://schemas.microsoft.com/office/powerpoint/2010/main" val="1454621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1)">
            <a:extLst>
              <a:ext uri="{FF2B5EF4-FFF2-40B4-BE49-F238E27FC236}">
                <a16:creationId xmlns:a16="http://schemas.microsoft.com/office/drawing/2014/main" id="{9FA42E47-D587-CCB7-979C-B406DC821B1B}"/>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7890" r="14844" b="8195"/>
          <a:stretch/>
        </p:blipFill>
        <p:spPr>
          <a:xfrm>
            <a:off x="2181225" y="0"/>
            <a:ext cx="8201026" cy="6296025"/>
          </a:xfrm>
          <a:prstGeom prst="rect">
            <a:avLst/>
          </a:prstGeom>
        </p:spPr>
      </p:pic>
    </p:spTree>
    <p:extLst>
      <p:ext uri="{BB962C8B-B14F-4D97-AF65-F5344CB8AC3E}">
        <p14:creationId xmlns:p14="http://schemas.microsoft.com/office/powerpoint/2010/main" val="641587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2)">
            <a:extLst>
              <a:ext uri="{FF2B5EF4-FFF2-40B4-BE49-F238E27FC236}">
                <a16:creationId xmlns:a16="http://schemas.microsoft.com/office/drawing/2014/main" id="{0F5A0A8E-EBA3-DA9D-4E1C-74B2B87E757F}"/>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828" r="14531" b="8195"/>
          <a:stretch/>
        </p:blipFill>
        <p:spPr>
          <a:xfrm>
            <a:off x="2295525" y="0"/>
            <a:ext cx="8124826" cy="6296025"/>
          </a:xfrm>
          <a:prstGeom prst="rect">
            <a:avLst/>
          </a:prstGeom>
        </p:spPr>
      </p:pic>
    </p:spTree>
    <p:extLst>
      <p:ext uri="{BB962C8B-B14F-4D97-AF65-F5344CB8AC3E}">
        <p14:creationId xmlns:p14="http://schemas.microsoft.com/office/powerpoint/2010/main" val="603074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3)">
            <a:extLst>
              <a:ext uri="{FF2B5EF4-FFF2-40B4-BE49-F238E27FC236}">
                <a16:creationId xmlns:a16="http://schemas.microsoft.com/office/drawing/2014/main" id="{12AC7448-7D36-1369-207A-4EE8C169AEBD}"/>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672" r="14453" b="8333"/>
          <a:stretch/>
        </p:blipFill>
        <p:spPr>
          <a:xfrm>
            <a:off x="2276474" y="0"/>
            <a:ext cx="8153401" cy="6286500"/>
          </a:xfrm>
          <a:prstGeom prst="rect">
            <a:avLst/>
          </a:prstGeom>
        </p:spPr>
      </p:pic>
    </p:spTree>
    <p:extLst>
      <p:ext uri="{BB962C8B-B14F-4D97-AF65-F5344CB8AC3E}">
        <p14:creationId xmlns:p14="http://schemas.microsoft.com/office/powerpoint/2010/main" val="3564157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4)">
            <a:extLst>
              <a:ext uri="{FF2B5EF4-FFF2-40B4-BE49-F238E27FC236}">
                <a16:creationId xmlns:a16="http://schemas.microsoft.com/office/drawing/2014/main" id="{651F64D4-68B3-BE62-B6E6-CDC6F281D1FF}"/>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672" r="14297" b="8750"/>
          <a:stretch/>
        </p:blipFill>
        <p:spPr>
          <a:xfrm>
            <a:off x="2276474" y="0"/>
            <a:ext cx="8172451" cy="6257925"/>
          </a:xfrm>
          <a:prstGeom prst="rect">
            <a:avLst/>
          </a:prstGeom>
        </p:spPr>
      </p:pic>
    </p:spTree>
    <p:extLst>
      <p:ext uri="{BB962C8B-B14F-4D97-AF65-F5344CB8AC3E}">
        <p14:creationId xmlns:p14="http://schemas.microsoft.com/office/powerpoint/2010/main" val="14138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5)">
            <a:extLst>
              <a:ext uri="{FF2B5EF4-FFF2-40B4-BE49-F238E27FC236}">
                <a16:creationId xmlns:a16="http://schemas.microsoft.com/office/drawing/2014/main" id="{67A54920-702F-97CF-0E43-5AAB7D1FACB4}"/>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9062" r="16171" b="13333"/>
          <a:stretch/>
        </p:blipFill>
        <p:spPr>
          <a:xfrm>
            <a:off x="2324100" y="0"/>
            <a:ext cx="7896225" cy="5943600"/>
          </a:xfrm>
          <a:prstGeom prst="rect">
            <a:avLst/>
          </a:prstGeom>
        </p:spPr>
      </p:pic>
    </p:spTree>
    <p:extLst>
      <p:ext uri="{BB962C8B-B14F-4D97-AF65-F5344CB8AC3E}">
        <p14:creationId xmlns:p14="http://schemas.microsoft.com/office/powerpoint/2010/main" val="2510574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reeform 111">
            <a:extLst>
              <a:ext uri="{FF2B5EF4-FFF2-40B4-BE49-F238E27FC236}">
                <a16:creationId xmlns:a16="http://schemas.microsoft.com/office/drawing/2014/main" id="{7F51B7E6-A68F-BE4A-979C-15563FEEBA73}"/>
              </a:ext>
            </a:extLst>
          </p:cNvPr>
          <p:cNvSpPr/>
          <p:nvPr/>
        </p:nvSpPr>
        <p:spPr>
          <a:xfrm>
            <a:off x="2093843" y="2862471"/>
            <a:ext cx="596348" cy="2902226"/>
          </a:xfrm>
          <a:custGeom>
            <a:avLst/>
            <a:gdLst>
              <a:gd name="connsiteX0" fmla="*/ 0 w 596348"/>
              <a:gd name="connsiteY0" fmla="*/ 0 h 2796209"/>
              <a:gd name="connsiteX1" fmla="*/ 0 w 596348"/>
              <a:gd name="connsiteY1" fmla="*/ 2796209 h 2796209"/>
              <a:gd name="connsiteX2" fmla="*/ 596348 w 596348"/>
              <a:gd name="connsiteY2" fmla="*/ 2796209 h 2796209"/>
            </a:gdLst>
            <a:ahLst/>
            <a:cxnLst>
              <a:cxn ang="0">
                <a:pos x="connsiteX0" y="connsiteY0"/>
              </a:cxn>
              <a:cxn ang="0">
                <a:pos x="connsiteX1" y="connsiteY1"/>
              </a:cxn>
              <a:cxn ang="0">
                <a:pos x="connsiteX2" y="connsiteY2"/>
              </a:cxn>
            </a:cxnLst>
            <a:rect l="l" t="t" r="r" b="b"/>
            <a:pathLst>
              <a:path w="596348" h="2796209">
                <a:moveTo>
                  <a:pt x="0" y="0"/>
                </a:moveTo>
                <a:lnTo>
                  <a:pt x="0" y="2796209"/>
                </a:lnTo>
                <a:lnTo>
                  <a:pt x="596348" y="2796209"/>
                </a:lnTo>
              </a:path>
            </a:pathLst>
          </a:custGeom>
          <a:noFill/>
          <a:ln w="317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7D6B27-2D57-4249-8EF3-5AC82165CFC6}"/>
              </a:ext>
            </a:extLst>
          </p:cNvPr>
          <p:cNvSpPr>
            <a:spLocks noGrp="1"/>
          </p:cNvSpPr>
          <p:nvPr>
            <p:ph type="title"/>
          </p:nvPr>
        </p:nvSpPr>
        <p:spPr/>
        <p:txBody>
          <a:bodyPr/>
          <a:lstStyle/>
          <a:p>
            <a:r>
              <a:rPr lang="en-US" b="0" dirty="0">
                <a:latin typeface="+mn-lt"/>
              </a:rPr>
              <a:t>Error detection</a:t>
            </a:r>
          </a:p>
        </p:txBody>
      </p:sp>
      <p:sp>
        <p:nvSpPr>
          <p:cNvPr id="7" name="Text Box 4">
            <a:extLst>
              <a:ext uri="{FF2B5EF4-FFF2-40B4-BE49-F238E27FC236}">
                <a16:creationId xmlns:a16="http://schemas.microsoft.com/office/drawing/2014/main" id="{B317981B-FC40-9845-ACEA-8C6C14F5CA2D}"/>
              </a:ext>
            </a:extLst>
          </p:cNvPr>
          <p:cNvSpPr txBox="1">
            <a:spLocks noChangeArrowheads="1"/>
          </p:cNvSpPr>
          <p:nvPr/>
        </p:nvSpPr>
        <p:spPr bwMode="auto">
          <a:xfrm>
            <a:off x="1089990" y="1500049"/>
            <a:ext cx="9869558"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EDC: error detection and correction bits (e.g., redundancy)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  data protected by error checking, may include header fields </a:t>
            </a:r>
          </a:p>
        </p:txBody>
      </p:sp>
      <p:sp>
        <p:nvSpPr>
          <p:cNvPr id="10" name="Text Box 4">
            <a:extLst>
              <a:ext uri="{FF2B5EF4-FFF2-40B4-BE49-F238E27FC236}">
                <a16:creationId xmlns:a16="http://schemas.microsoft.com/office/drawing/2014/main" id="{81B18EEE-2CFF-5B46-9EEA-5C16983039DC}"/>
              </a:ext>
            </a:extLst>
          </p:cNvPr>
          <p:cNvSpPr txBox="1">
            <a:spLocks noChangeArrowheads="1"/>
          </p:cNvSpPr>
          <p:nvPr/>
        </p:nvSpPr>
        <p:spPr bwMode="auto">
          <a:xfrm>
            <a:off x="8080513" y="3028121"/>
            <a:ext cx="3448878" cy="26776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Error detection not 100% reliable!</a:t>
            </a:r>
          </a:p>
          <a:p>
            <a:pPr marL="404813" marR="0" lvl="1" indent="-287338"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protocol may miss some errors, but rarely</a:t>
            </a:r>
          </a:p>
          <a:p>
            <a:pPr marL="404813" marR="0" lvl="1" indent="-287338"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larger EDC field yields better detection and correction</a:t>
            </a:r>
          </a:p>
        </p:txBody>
      </p:sp>
      <p:grpSp>
        <p:nvGrpSpPr>
          <p:cNvPr id="13" name="Group 12">
            <a:extLst>
              <a:ext uri="{FF2B5EF4-FFF2-40B4-BE49-F238E27FC236}">
                <a16:creationId xmlns:a16="http://schemas.microsoft.com/office/drawing/2014/main" id="{E47F3614-B8B3-7B47-811B-B113DE71CD9C}"/>
              </a:ext>
            </a:extLst>
          </p:cNvPr>
          <p:cNvGrpSpPr/>
          <p:nvPr/>
        </p:nvGrpSpPr>
        <p:grpSpPr>
          <a:xfrm>
            <a:off x="1550505" y="3048001"/>
            <a:ext cx="1656522" cy="400110"/>
            <a:chOff x="437322" y="2637183"/>
            <a:chExt cx="1656522" cy="400110"/>
          </a:xfrm>
        </p:grpSpPr>
        <p:sp>
          <p:nvSpPr>
            <p:cNvPr id="11" name="Rectangle 10">
              <a:extLst>
                <a:ext uri="{FF2B5EF4-FFF2-40B4-BE49-F238E27FC236}">
                  <a16:creationId xmlns:a16="http://schemas.microsoft.com/office/drawing/2014/main" id="{0B25B757-9F36-8547-AD5E-F5695EE4E0A3}"/>
                </a:ext>
              </a:extLst>
            </p:cNvPr>
            <p:cNvSpPr/>
            <p:nvPr/>
          </p:nvSpPr>
          <p:spPr>
            <a:xfrm>
              <a:off x="437322" y="2690191"/>
              <a:ext cx="1656522"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F86D0A8-FCC7-6B4C-9159-12132B3971BD}"/>
                </a:ext>
              </a:extLst>
            </p:cNvPr>
            <p:cNvSpPr txBox="1"/>
            <p:nvPr/>
          </p:nvSpPr>
          <p:spPr>
            <a:xfrm>
              <a:off x="675860" y="2637183"/>
              <a:ext cx="11805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datagram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12561F8A-1D0B-DE40-8B84-1CA6B5491E56}"/>
              </a:ext>
            </a:extLst>
          </p:cNvPr>
          <p:cNvGrpSpPr/>
          <p:nvPr/>
        </p:nvGrpSpPr>
        <p:grpSpPr>
          <a:xfrm>
            <a:off x="1567043" y="4446000"/>
            <a:ext cx="2325599" cy="862266"/>
            <a:chOff x="1567043" y="4446000"/>
            <a:chExt cx="2325599" cy="862266"/>
          </a:xfrm>
        </p:grpSpPr>
        <p:grpSp>
          <p:nvGrpSpPr>
            <p:cNvPr id="23" name="Group 22">
              <a:extLst>
                <a:ext uri="{FF2B5EF4-FFF2-40B4-BE49-F238E27FC236}">
                  <a16:creationId xmlns:a16="http://schemas.microsoft.com/office/drawing/2014/main" id="{9D1423F0-A1BA-FF4F-A8D3-75659E8A0BA4}"/>
                </a:ext>
              </a:extLst>
            </p:cNvPr>
            <p:cNvGrpSpPr/>
            <p:nvPr/>
          </p:nvGrpSpPr>
          <p:grpSpPr>
            <a:xfrm>
              <a:off x="1567043" y="4905756"/>
              <a:ext cx="2325599" cy="402510"/>
              <a:chOff x="1904400" y="5169547"/>
              <a:chExt cx="2325599" cy="402510"/>
            </a:xfrm>
          </p:grpSpPr>
          <p:sp>
            <p:nvSpPr>
              <p:cNvPr id="18" name="Rectangle 17">
                <a:extLst>
                  <a:ext uri="{FF2B5EF4-FFF2-40B4-BE49-F238E27FC236}">
                    <a16:creationId xmlns:a16="http://schemas.microsoft.com/office/drawing/2014/main" id="{8204CD8F-DCEE-174F-9DDC-16378D58D91B}"/>
                  </a:ext>
                </a:extLst>
              </p:cNvPr>
              <p:cNvSpPr/>
              <p:nvPr/>
            </p:nvSpPr>
            <p:spPr>
              <a:xfrm>
                <a:off x="1904400" y="5221355"/>
                <a:ext cx="2325599"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7402CF49-30A4-064E-AFB1-FC182192C60C}"/>
                  </a:ext>
                </a:extLst>
              </p:cNvPr>
              <p:cNvSpPr txBox="1"/>
              <p:nvPr/>
            </p:nvSpPr>
            <p:spPr>
              <a:xfrm>
                <a:off x="2617147" y="5171947"/>
                <a:ext cx="3417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E71317C-4216-4C43-B388-15C367B65BB8}"/>
                  </a:ext>
                </a:extLst>
              </p:cNvPr>
              <p:cNvSpPr txBox="1"/>
              <p:nvPr/>
            </p:nvSpPr>
            <p:spPr>
              <a:xfrm>
                <a:off x="3549850" y="5169547"/>
                <a:ext cx="60305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EDC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5ABCC57A-846B-9445-8EC5-198834858081}"/>
                  </a:ext>
                </a:extLst>
              </p:cNvPr>
              <p:cNvCxnSpPr/>
              <p:nvPr/>
            </p:nvCxnSpPr>
            <p:spPr>
              <a:xfrm>
                <a:off x="3531600" y="5223600"/>
                <a:ext cx="0" cy="288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373B4EB-E4C9-6D47-8A33-AAF8C5FB5BC5}"/>
                </a:ext>
              </a:extLst>
            </p:cNvPr>
            <p:cNvGrpSpPr/>
            <p:nvPr/>
          </p:nvGrpSpPr>
          <p:grpSpPr>
            <a:xfrm>
              <a:off x="1571947" y="4446000"/>
              <a:ext cx="1645200" cy="400110"/>
              <a:chOff x="1897200" y="4446000"/>
              <a:chExt cx="1645200" cy="400110"/>
            </a:xfrm>
          </p:grpSpPr>
          <p:cxnSp>
            <p:nvCxnSpPr>
              <p:cNvPr id="26" name="Straight Arrow Connector 25">
                <a:extLst>
                  <a:ext uri="{FF2B5EF4-FFF2-40B4-BE49-F238E27FC236}">
                    <a16:creationId xmlns:a16="http://schemas.microsoft.com/office/drawing/2014/main" id="{30EFBDBE-EA98-A040-A650-F657EBD89B49}"/>
                  </a:ext>
                </a:extLst>
              </p:cNvPr>
              <p:cNvCxnSpPr/>
              <p:nvPr/>
            </p:nvCxnSpPr>
            <p:spPr>
              <a:xfrm>
                <a:off x="1897200" y="4665600"/>
                <a:ext cx="1638000"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5EEAD09-901F-734E-87E5-21A3AC7FEB6F}"/>
                  </a:ext>
                </a:extLst>
              </p:cNvPr>
              <p:cNvSpPr/>
              <p:nvPr/>
            </p:nvSpPr>
            <p:spPr>
              <a:xfrm>
                <a:off x="2098800" y="4636800"/>
                <a:ext cx="12456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0D39C20D-EAD3-2B47-9B8D-073C1688C2E3}"/>
                  </a:ext>
                </a:extLst>
              </p:cNvPr>
              <p:cNvSpPr txBox="1"/>
              <p:nvPr/>
            </p:nvSpPr>
            <p:spPr>
              <a:xfrm>
                <a:off x="2088000" y="4446000"/>
                <a:ext cx="1278812"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 data bits</a:t>
                </a:r>
              </a:p>
            </p:txBody>
          </p:sp>
          <p:cxnSp>
            <p:nvCxnSpPr>
              <p:cNvPr id="29" name="Straight Connector 28">
                <a:extLst>
                  <a:ext uri="{FF2B5EF4-FFF2-40B4-BE49-F238E27FC236}">
                    <a16:creationId xmlns:a16="http://schemas.microsoft.com/office/drawing/2014/main" id="{3DA25F4C-C4F2-1145-882F-8365320D7B57}"/>
                  </a:ext>
                </a:extLst>
              </p:cNvPr>
              <p:cNvCxnSpPr/>
              <p:nvPr/>
            </p:nvCxnSpPr>
            <p:spPr>
              <a:xfrm>
                <a:off x="3542400" y="45720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3742D6-A287-9242-A316-ACB86B5DE59A}"/>
                  </a:ext>
                </a:extLst>
              </p:cNvPr>
              <p:cNvCxnSpPr/>
              <p:nvPr/>
            </p:nvCxnSpPr>
            <p:spPr>
              <a:xfrm>
                <a:off x="1902000" y="45696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Group 108">
            <a:extLst>
              <a:ext uri="{FF2B5EF4-FFF2-40B4-BE49-F238E27FC236}">
                <a16:creationId xmlns:a16="http://schemas.microsoft.com/office/drawing/2014/main" id="{1EAA84A3-6E3A-7849-BCAA-4977D967CF20}"/>
              </a:ext>
            </a:extLst>
          </p:cNvPr>
          <p:cNvGrpSpPr/>
          <p:nvPr/>
        </p:nvGrpSpPr>
        <p:grpSpPr>
          <a:xfrm>
            <a:off x="2714378" y="5528580"/>
            <a:ext cx="2679258" cy="434898"/>
            <a:chOff x="3244465" y="6071919"/>
            <a:chExt cx="2679258" cy="434898"/>
          </a:xfrm>
        </p:grpSpPr>
        <p:grpSp>
          <p:nvGrpSpPr>
            <p:cNvPr id="108" name="Group 107">
              <a:extLst>
                <a:ext uri="{FF2B5EF4-FFF2-40B4-BE49-F238E27FC236}">
                  <a16:creationId xmlns:a16="http://schemas.microsoft.com/office/drawing/2014/main" id="{D9E3893F-ACB5-AD40-A8E9-EAFB99935222}"/>
                </a:ext>
              </a:extLst>
            </p:cNvPr>
            <p:cNvGrpSpPr/>
            <p:nvPr/>
          </p:nvGrpSpPr>
          <p:grpSpPr>
            <a:xfrm>
              <a:off x="3244465" y="6071919"/>
              <a:ext cx="2679258" cy="434898"/>
              <a:chOff x="3244464" y="6071919"/>
              <a:chExt cx="2864787" cy="434898"/>
            </a:xfrm>
          </p:grpSpPr>
          <p:sp>
            <p:nvSpPr>
              <p:cNvPr id="62" name="Rectangle 61">
                <a:extLst>
                  <a:ext uri="{FF2B5EF4-FFF2-40B4-BE49-F238E27FC236}">
                    <a16:creationId xmlns:a16="http://schemas.microsoft.com/office/drawing/2014/main" id="{608EC3E2-ECED-4F4A-AA94-8EC7D14E1C96}"/>
                  </a:ext>
                </a:extLst>
              </p:cNvPr>
              <p:cNvSpPr/>
              <p:nvPr/>
            </p:nvSpPr>
            <p:spPr>
              <a:xfrm>
                <a:off x="3320909" y="6071919"/>
                <a:ext cx="2711898" cy="434898"/>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8D0958D5-2A1C-BB4F-9037-EF68A07E340F}"/>
                  </a:ext>
                </a:extLst>
              </p:cNvPr>
              <p:cNvSpPr/>
              <p:nvPr/>
            </p:nvSpPr>
            <p:spPr>
              <a:xfrm>
                <a:off x="3244464" y="6071919"/>
                <a:ext cx="152890" cy="434896"/>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48D02393-68D8-2B41-B21C-E454A7B124E0}"/>
                  </a:ext>
                </a:extLst>
              </p:cNvPr>
              <p:cNvSpPr/>
              <p:nvPr/>
            </p:nvSpPr>
            <p:spPr>
              <a:xfrm>
                <a:off x="5956361" y="6071919"/>
                <a:ext cx="152890" cy="434896"/>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07898BB2-AD26-6D40-9691-3F368167B652}"/>
                  </a:ext>
                </a:extLst>
              </p:cNvPr>
              <p:cNvSpPr/>
              <p:nvPr/>
            </p:nvSpPr>
            <p:spPr>
              <a:xfrm>
                <a:off x="5752507" y="6071919"/>
                <a:ext cx="280299" cy="434896"/>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1" name="TextBox 60">
              <a:extLst>
                <a:ext uri="{FF2B5EF4-FFF2-40B4-BE49-F238E27FC236}">
                  <a16:creationId xmlns:a16="http://schemas.microsoft.com/office/drawing/2014/main" id="{D503C8C1-772E-0A43-A380-E4B70DBD5FAE}"/>
                </a:ext>
              </a:extLst>
            </p:cNvPr>
            <p:cNvSpPr txBox="1"/>
            <p:nvPr/>
          </p:nvSpPr>
          <p:spPr>
            <a:xfrm>
              <a:off x="3568996" y="6078283"/>
              <a:ext cx="21372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bit-error prone link</a:t>
              </a:r>
            </a:p>
          </p:txBody>
        </p:sp>
      </p:grpSp>
      <p:grpSp>
        <p:nvGrpSpPr>
          <p:cNvPr id="134" name="Group 133">
            <a:extLst>
              <a:ext uri="{FF2B5EF4-FFF2-40B4-BE49-F238E27FC236}">
                <a16:creationId xmlns:a16="http://schemas.microsoft.com/office/drawing/2014/main" id="{16C5B5BB-AE5C-774A-A52D-9FA9A80A5C3B}"/>
              </a:ext>
            </a:extLst>
          </p:cNvPr>
          <p:cNvGrpSpPr/>
          <p:nvPr/>
        </p:nvGrpSpPr>
        <p:grpSpPr>
          <a:xfrm>
            <a:off x="4661425" y="4717774"/>
            <a:ext cx="2325599" cy="1033670"/>
            <a:chOff x="4661425" y="4717774"/>
            <a:chExt cx="2325599" cy="1033670"/>
          </a:xfrm>
        </p:grpSpPr>
        <p:sp>
          <p:nvSpPr>
            <p:cNvPr id="113" name="Freeform 112">
              <a:extLst>
                <a:ext uri="{FF2B5EF4-FFF2-40B4-BE49-F238E27FC236}">
                  <a16:creationId xmlns:a16="http://schemas.microsoft.com/office/drawing/2014/main" id="{F835B0D2-C006-D94E-8669-286F102B1A07}"/>
                </a:ext>
              </a:extLst>
            </p:cNvPr>
            <p:cNvSpPr/>
            <p:nvPr/>
          </p:nvSpPr>
          <p:spPr>
            <a:xfrm>
              <a:off x="5486400" y="4717774"/>
              <a:ext cx="238539" cy="1033670"/>
            </a:xfrm>
            <a:custGeom>
              <a:avLst/>
              <a:gdLst>
                <a:gd name="connsiteX0" fmla="*/ 0 w 238539"/>
                <a:gd name="connsiteY0" fmla="*/ 1033670 h 1033670"/>
                <a:gd name="connsiteX1" fmla="*/ 238539 w 238539"/>
                <a:gd name="connsiteY1" fmla="*/ 1033670 h 1033670"/>
                <a:gd name="connsiteX2" fmla="*/ 238539 w 238539"/>
                <a:gd name="connsiteY2" fmla="*/ 0 h 1033670"/>
              </a:gdLst>
              <a:ahLst/>
              <a:cxnLst>
                <a:cxn ang="0">
                  <a:pos x="connsiteX0" y="connsiteY0"/>
                </a:cxn>
                <a:cxn ang="0">
                  <a:pos x="connsiteX1" y="connsiteY1"/>
                </a:cxn>
                <a:cxn ang="0">
                  <a:pos x="connsiteX2" y="connsiteY2"/>
                </a:cxn>
              </a:cxnLst>
              <a:rect l="l" t="t" r="r" b="b"/>
              <a:pathLst>
                <a:path w="238539" h="1033670">
                  <a:moveTo>
                    <a:pt x="0" y="1033670"/>
                  </a:moveTo>
                  <a:lnTo>
                    <a:pt x="238539" y="1033670"/>
                  </a:lnTo>
                  <a:lnTo>
                    <a:pt x="238539" y="0"/>
                  </a:lnTo>
                </a:path>
              </a:pathLst>
            </a:custGeom>
            <a:noFill/>
            <a:ln w="2857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D6E86C6F-6BC6-244B-8ECE-6E6E56AD43C2}"/>
                </a:ext>
              </a:extLst>
            </p:cNvPr>
            <p:cNvGrpSpPr/>
            <p:nvPr/>
          </p:nvGrpSpPr>
          <p:grpSpPr>
            <a:xfrm>
              <a:off x="4661425" y="4890052"/>
              <a:ext cx="2325599" cy="402510"/>
              <a:chOff x="1904400" y="5169547"/>
              <a:chExt cx="2325599" cy="402510"/>
            </a:xfrm>
          </p:grpSpPr>
          <p:sp>
            <p:nvSpPr>
              <p:cNvPr id="117" name="Rectangle 116">
                <a:extLst>
                  <a:ext uri="{FF2B5EF4-FFF2-40B4-BE49-F238E27FC236}">
                    <a16:creationId xmlns:a16="http://schemas.microsoft.com/office/drawing/2014/main" id="{E4A7AA7B-0175-DB46-B3C6-ACC0A348568C}"/>
                  </a:ext>
                </a:extLst>
              </p:cNvPr>
              <p:cNvSpPr/>
              <p:nvPr/>
            </p:nvSpPr>
            <p:spPr>
              <a:xfrm>
                <a:off x="1904400" y="5221355"/>
                <a:ext cx="2325599"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TextBox 117">
                <a:extLst>
                  <a:ext uri="{FF2B5EF4-FFF2-40B4-BE49-F238E27FC236}">
                    <a16:creationId xmlns:a16="http://schemas.microsoft.com/office/drawing/2014/main" id="{B3B62150-9929-094D-8252-E74930AA6ADF}"/>
                  </a:ext>
                </a:extLst>
              </p:cNvPr>
              <p:cNvSpPr txBox="1"/>
              <p:nvPr/>
            </p:nvSpPr>
            <p:spPr>
              <a:xfrm>
                <a:off x="2617147" y="5171947"/>
                <a:ext cx="4062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B04AB006-6F9E-2C4F-8C02-58009DF0B39D}"/>
                  </a:ext>
                </a:extLst>
              </p:cNvPr>
              <p:cNvSpPr txBox="1"/>
              <p:nvPr/>
            </p:nvSpPr>
            <p:spPr>
              <a:xfrm>
                <a:off x="3549850" y="5169547"/>
                <a:ext cx="6783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EDC’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9B0DF45A-EDEF-A04A-AC62-14DB9CE04992}"/>
                  </a:ext>
                </a:extLst>
              </p:cNvPr>
              <p:cNvCxnSpPr/>
              <p:nvPr/>
            </p:nvCxnSpPr>
            <p:spPr>
              <a:xfrm>
                <a:off x="3531600" y="5223600"/>
                <a:ext cx="0" cy="288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5" name="Group 134">
            <a:extLst>
              <a:ext uri="{FF2B5EF4-FFF2-40B4-BE49-F238E27FC236}">
                <a16:creationId xmlns:a16="http://schemas.microsoft.com/office/drawing/2014/main" id="{77477719-8F6B-0B49-9CE6-E154E3E98AC3}"/>
              </a:ext>
            </a:extLst>
          </p:cNvPr>
          <p:cNvGrpSpPr/>
          <p:nvPr/>
        </p:nvGrpSpPr>
        <p:grpSpPr>
          <a:xfrm>
            <a:off x="4996068" y="3670851"/>
            <a:ext cx="2457775" cy="1037317"/>
            <a:chOff x="4996068" y="3670851"/>
            <a:chExt cx="2457775" cy="1037317"/>
          </a:xfrm>
        </p:grpSpPr>
        <p:grpSp>
          <p:nvGrpSpPr>
            <p:cNvPr id="124" name="Group 123">
              <a:extLst>
                <a:ext uri="{FF2B5EF4-FFF2-40B4-BE49-F238E27FC236}">
                  <a16:creationId xmlns:a16="http://schemas.microsoft.com/office/drawing/2014/main" id="{ECD2F859-5B67-AD47-A017-0D9D677086AC}"/>
                </a:ext>
              </a:extLst>
            </p:cNvPr>
            <p:cNvGrpSpPr/>
            <p:nvPr/>
          </p:nvGrpSpPr>
          <p:grpSpPr>
            <a:xfrm>
              <a:off x="4996068" y="3670851"/>
              <a:ext cx="1431235" cy="1037317"/>
              <a:chOff x="6718851" y="5632173"/>
              <a:chExt cx="1431235" cy="1037317"/>
            </a:xfrm>
          </p:grpSpPr>
          <p:sp>
            <p:nvSpPr>
              <p:cNvPr id="122" name="Diamond 121">
                <a:extLst>
                  <a:ext uri="{FF2B5EF4-FFF2-40B4-BE49-F238E27FC236}">
                    <a16:creationId xmlns:a16="http://schemas.microsoft.com/office/drawing/2014/main" id="{77C3078E-D70D-1947-AB61-5F3F5BA57ECC}"/>
                  </a:ext>
                </a:extLst>
              </p:cNvPr>
              <p:cNvSpPr/>
              <p:nvPr/>
            </p:nvSpPr>
            <p:spPr>
              <a:xfrm>
                <a:off x="6718851" y="5632173"/>
                <a:ext cx="1431235" cy="993913"/>
              </a:xfrm>
              <a:prstGeom prst="diamond">
                <a:avLst/>
              </a:prstGeom>
              <a:solidFill>
                <a:schemeClr val="bg1"/>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TextBox 122">
                <a:extLst>
                  <a:ext uri="{FF2B5EF4-FFF2-40B4-BE49-F238E27FC236}">
                    <a16:creationId xmlns:a16="http://schemas.microsoft.com/office/drawing/2014/main" id="{F9534033-F306-E14B-A719-79E2267ED6B6}"/>
                  </a:ext>
                </a:extLst>
              </p:cNvPr>
              <p:cNvSpPr txBox="1"/>
              <p:nvPr/>
            </p:nvSpPr>
            <p:spPr>
              <a:xfrm>
                <a:off x="6932490" y="5737183"/>
                <a:ext cx="1007327" cy="932307"/>
              </a:xfrm>
              <a:prstGeom prst="rect">
                <a:avLst/>
              </a:prstGeom>
              <a:noFill/>
            </p:spPr>
            <p:txBody>
              <a:bodyPr wrap="none"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bits in D’</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OK</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128" name="TextBox 127">
              <a:extLst>
                <a:ext uri="{FF2B5EF4-FFF2-40B4-BE49-F238E27FC236}">
                  <a16:creationId xmlns:a16="http://schemas.microsoft.com/office/drawing/2014/main" id="{2021AD68-3E2D-D64B-A328-B57D61FCD5C4}"/>
                </a:ext>
              </a:extLst>
            </p:cNvPr>
            <p:cNvSpPr txBox="1"/>
            <p:nvPr/>
          </p:nvSpPr>
          <p:spPr>
            <a:xfrm>
              <a:off x="6440556" y="3843131"/>
              <a:ext cx="3497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TextBox 128">
              <a:extLst>
                <a:ext uri="{FF2B5EF4-FFF2-40B4-BE49-F238E27FC236}">
                  <a16:creationId xmlns:a16="http://schemas.microsoft.com/office/drawing/2014/main" id="{6B0E09AF-3DA9-004F-B45F-5B25A613D13D}"/>
                </a:ext>
              </a:extLst>
            </p:cNvPr>
            <p:cNvSpPr txBox="1"/>
            <p:nvPr/>
          </p:nvSpPr>
          <p:spPr>
            <a:xfrm>
              <a:off x="6380921" y="4207566"/>
              <a:ext cx="1072922" cy="492571"/>
            </a:xfrm>
            <a:prstGeom prst="rect">
              <a:avLst/>
            </a:prstGeom>
            <a:noFill/>
          </p:spPr>
          <p:txBody>
            <a:bodyPr wrap="non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detected </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1" name="Straight Arrow Connector 130">
              <a:extLst>
                <a:ext uri="{FF2B5EF4-FFF2-40B4-BE49-F238E27FC236}">
                  <a16:creationId xmlns:a16="http://schemas.microsoft.com/office/drawing/2014/main" id="{F01D339A-38B5-234B-AAEE-DB7358965F0D}"/>
                </a:ext>
              </a:extLst>
            </p:cNvPr>
            <p:cNvCxnSpPr/>
            <p:nvPr/>
          </p:nvCxnSpPr>
          <p:spPr>
            <a:xfrm>
              <a:off x="6440557" y="4161183"/>
              <a:ext cx="715618"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B7A71D88-0E4D-8640-B2F7-F9EA635D4AEB}"/>
              </a:ext>
            </a:extLst>
          </p:cNvPr>
          <p:cNvGrpSpPr/>
          <p:nvPr/>
        </p:nvGrpSpPr>
        <p:grpSpPr>
          <a:xfrm>
            <a:off x="4684642" y="2888974"/>
            <a:ext cx="1656522" cy="845626"/>
            <a:chOff x="4658138" y="2928730"/>
            <a:chExt cx="1656522" cy="845626"/>
          </a:xfrm>
        </p:grpSpPr>
        <p:sp>
          <p:nvSpPr>
            <p:cNvPr id="8" name="Rectangle 6">
              <a:extLst>
                <a:ext uri="{FF2B5EF4-FFF2-40B4-BE49-F238E27FC236}">
                  <a16:creationId xmlns:a16="http://schemas.microsoft.com/office/drawing/2014/main" id="{E464D525-07D1-0C4E-9322-3E346C68FF46}"/>
                </a:ext>
              </a:extLst>
            </p:cNvPr>
            <p:cNvSpPr>
              <a:spLocks noChangeArrowheads="1"/>
            </p:cNvSpPr>
            <p:nvPr/>
          </p:nvSpPr>
          <p:spPr bwMode="auto">
            <a:xfrm>
              <a:off x="5437808" y="3492294"/>
              <a:ext cx="176213" cy="1936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AE07FFAD-256D-DD4C-A8F2-98E5BA8111F5}"/>
                </a:ext>
              </a:extLst>
            </p:cNvPr>
            <p:cNvCxnSpPr/>
            <p:nvPr/>
          </p:nvCxnSpPr>
          <p:spPr>
            <a:xfrm flipV="1">
              <a:off x="5685182" y="2928730"/>
              <a:ext cx="0" cy="72887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7ACBF32-D0BC-034B-96C6-CAF273BAE74C}"/>
                </a:ext>
              </a:extLst>
            </p:cNvPr>
            <p:cNvSpPr txBox="1"/>
            <p:nvPr/>
          </p:nvSpPr>
          <p:spPr>
            <a:xfrm>
              <a:off x="4696239" y="3498575"/>
              <a:ext cx="1022524" cy="275781"/>
            </a:xfrm>
            <a:prstGeom prst="rect">
              <a:avLst/>
            </a:prstGeom>
            <a:noFill/>
          </p:spPr>
          <p:txBody>
            <a:bodyPr wrap="non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otherwise</a:t>
              </a:r>
            </a:p>
          </p:txBody>
        </p:sp>
        <p:grpSp>
          <p:nvGrpSpPr>
            <p:cNvPr id="14" name="Group 13">
              <a:extLst>
                <a:ext uri="{FF2B5EF4-FFF2-40B4-BE49-F238E27FC236}">
                  <a16:creationId xmlns:a16="http://schemas.microsoft.com/office/drawing/2014/main" id="{D8FC1D4C-50F1-EC40-9F28-B36E987206D4}"/>
                </a:ext>
              </a:extLst>
            </p:cNvPr>
            <p:cNvGrpSpPr/>
            <p:nvPr/>
          </p:nvGrpSpPr>
          <p:grpSpPr>
            <a:xfrm>
              <a:off x="4658138" y="3028123"/>
              <a:ext cx="1656522" cy="400110"/>
              <a:chOff x="437322" y="2637183"/>
              <a:chExt cx="1656522" cy="400110"/>
            </a:xfrm>
          </p:grpSpPr>
          <p:sp>
            <p:nvSpPr>
              <p:cNvPr id="15" name="Rectangle 14">
                <a:extLst>
                  <a:ext uri="{FF2B5EF4-FFF2-40B4-BE49-F238E27FC236}">
                    <a16:creationId xmlns:a16="http://schemas.microsoft.com/office/drawing/2014/main" id="{9BFD95C2-2A13-AB48-A445-E8C6B69B2D0C}"/>
                  </a:ext>
                </a:extLst>
              </p:cNvPr>
              <p:cNvSpPr/>
              <p:nvPr/>
            </p:nvSpPr>
            <p:spPr>
              <a:xfrm>
                <a:off x="437322" y="2690191"/>
                <a:ext cx="1656522" cy="291548"/>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2D69FDB-BEE6-4247-8A0A-7662AB11262C}"/>
                  </a:ext>
                </a:extLst>
              </p:cNvPr>
              <p:cNvSpPr txBox="1"/>
              <p:nvPr/>
            </p:nvSpPr>
            <p:spPr>
              <a:xfrm>
                <a:off x="675860" y="2637183"/>
                <a:ext cx="11805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datagram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6" name="Slide Number Placeholder 5">
            <a:extLst>
              <a:ext uri="{FF2B5EF4-FFF2-40B4-BE49-F238E27FC236}">
                <a16:creationId xmlns:a16="http://schemas.microsoft.com/office/drawing/2014/main" id="{EF7F6B26-9485-6714-73D6-FA1C3BC5775E}"/>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Link Layer: 6-</a:t>
            </a:r>
            <a:fld id="{C4204591-24BD-A542-B9D5-F8D8A88D2FEE}" type="slidenum">
              <a:rPr lang="en-US" smtClean="0"/>
              <a:pPr/>
              <a:t>19</a:t>
            </a:fld>
            <a:endParaRPr lang="en-US" dirty="0"/>
          </a:p>
        </p:txBody>
      </p:sp>
    </p:spTree>
    <p:extLst>
      <p:ext uri="{BB962C8B-B14F-4D97-AF65-F5344CB8AC3E}">
        <p14:creationId xmlns:p14="http://schemas.microsoft.com/office/powerpoint/2010/main" val="35734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dissolv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dissolv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dissolve">
                                      <p:cBhvr>
                                        <p:cTn id="22" dur="500"/>
                                        <p:tgtEl>
                                          <p:spTgt spid="1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95)">
            <a:extLst>
              <a:ext uri="{FF2B5EF4-FFF2-40B4-BE49-F238E27FC236}">
                <a16:creationId xmlns:a16="http://schemas.microsoft.com/office/drawing/2014/main" id="{324FF045-DE58-AD20-4C94-52E2865B049C}"/>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750" r="14063" b="8056"/>
          <a:stretch/>
        </p:blipFill>
        <p:spPr>
          <a:xfrm>
            <a:off x="2286000" y="0"/>
            <a:ext cx="8191500" cy="6305550"/>
          </a:xfrm>
          <a:prstGeom prst="rect">
            <a:avLst/>
          </a:prstGeom>
        </p:spPr>
      </p:pic>
    </p:spTree>
    <p:extLst>
      <p:ext uri="{BB962C8B-B14F-4D97-AF65-F5344CB8AC3E}">
        <p14:creationId xmlns:p14="http://schemas.microsoft.com/office/powerpoint/2010/main" val="22363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6B27-2D57-4249-8EF3-5AC82165CFC6}"/>
              </a:ext>
            </a:extLst>
          </p:cNvPr>
          <p:cNvSpPr>
            <a:spLocks noGrp="1"/>
          </p:cNvSpPr>
          <p:nvPr>
            <p:ph type="title"/>
          </p:nvPr>
        </p:nvSpPr>
        <p:spPr/>
        <p:txBody>
          <a:bodyPr/>
          <a:lstStyle/>
          <a:p>
            <a:r>
              <a:rPr lang="en-US" b="0" dirty="0">
                <a:latin typeface="+mn-lt"/>
              </a:rPr>
              <a:t>Parity checking</a:t>
            </a:r>
          </a:p>
        </p:txBody>
      </p:sp>
      <p:sp>
        <p:nvSpPr>
          <p:cNvPr id="51" name="Text Box 4">
            <a:extLst>
              <a:ext uri="{FF2B5EF4-FFF2-40B4-BE49-F238E27FC236}">
                <a16:creationId xmlns:a16="http://schemas.microsoft.com/office/drawing/2014/main" id="{9E977DCF-A5D5-D941-A85F-41D595E749E5}"/>
              </a:ext>
            </a:extLst>
          </p:cNvPr>
          <p:cNvSpPr txBox="1">
            <a:spLocks noChangeArrowheads="1"/>
          </p:cNvSpPr>
          <p:nvPr/>
        </p:nvSpPr>
        <p:spPr bwMode="auto">
          <a:xfrm>
            <a:off x="850830" y="1311689"/>
            <a:ext cx="3366673" cy="8925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3363" indent="-233363">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single bit parity</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800" b="1"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a:t>
            </a:r>
          </a:p>
          <a:p>
            <a:pPr marL="342900" marR="0" lvl="0" indent="-225425"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detect single bit errors</a:t>
            </a:r>
          </a:p>
        </p:txBody>
      </p:sp>
      <p:sp>
        <p:nvSpPr>
          <p:cNvPr id="4" name="Rectangle 3">
            <a:extLst>
              <a:ext uri="{FF2B5EF4-FFF2-40B4-BE49-F238E27FC236}">
                <a16:creationId xmlns:a16="http://schemas.microsoft.com/office/drawing/2014/main" id="{DE4A8807-E53F-544F-951E-4EEC55AED5AF}"/>
              </a:ext>
            </a:extLst>
          </p:cNvPr>
          <p:cNvSpPr/>
          <p:nvPr/>
        </p:nvSpPr>
        <p:spPr>
          <a:xfrm>
            <a:off x="946392" y="2320933"/>
            <a:ext cx="2407444" cy="382191"/>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C43EB88-53EC-9343-A0EB-51B17E90A4BE}"/>
              </a:ext>
            </a:extLst>
          </p:cNvPr>
          <p:cNvSpPr txBox="1"/>
          <p:nvPr/>
        </p:nvSpPr>
        <p:spPr>
          <a:xfrm>
            <a:off x="985682" y="2328077"/>
            <a:ext cx="20569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0111000110101011</a:t>
            </a:r>
          </a:p>
        </p:txBody>
      </p:sp>
      <p:cxnSp>
        <p:nvCxnSpPr>
          <p:cNvPr id="58" name="Straight Arrow Connector 57">
            <a:extLst>
              <a:ext uri="{FF2B5EF4-FFF2-40B4-BE49-F238E27FC236}">
                <a16:creationId xmlns:a16="http://schemas.microsoft.com/office/drawing/2014/main" id="{7D6C8C67-D55F-4949-8CB8-AA48957614DA}"/>
              </a:ext>
            </a:extLst>
          </p:cNvPr>
          <p:cNvCxnSpPr>
            <a:cxnSpLocks/>
          </p:cNvCxnSpPr>
          <p:nvPr/>
        </p:nvCxnSpPr>
        <p:spPr>
          <a:xfrm>
            <a:off x="925903" y="2939909"/>
            <a:ext cx="2077615"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496D49-E042-0042-963F-F4D7F6508310}"/>
              </a:ext>
            </a:extLst>
          </p:cNvPr>
          <p:cNvCxnSpPr/>
          <p:nvPr/>
        </p:nvCxnSpPr>
        <p:spPr>
          <a:xfrm>
            <a:off x="3013295" y="2846309"/>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4B9B26C-C48D-D541-B0C4-CE8674EAC315}"/>
              </a:ext>
            </a:extLst>
          </p:cNvPr>
          <p:cNvCxnSpPr/>
          <p:nvPr/>
        </p:nvCxnSpPr>
        <p:spPr>
          <a:xfrm>
            <a:off x="931949" y="2843909"/>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06E17DF6-8FA0-3248-ACFA-3B0441E6E0F7}"/>
              </a:ext>
            </a:extLst>
          </p:cNvPr>
          <p:cNvGrpSpPr/>
          <p:nvPr/>
        </p:nvGrpSpPr>
        <p:grpSpPr>
          <a:xfrm>
            <a:off x="2902279" y="2326886"/>
            <a:ext cx="1803071" cy="1201960"/>
            <a:chOff x="2978479" y="2669786"/>
            <a:chExt cx="1803071" cy="1201960"/>
          </a:xfrm>
        </p:grpSpPr>
        <p:sp>
          <p:nvSpPr>
            <p:cNvPr id="53" name="TextBox 52">
              <a:extLst>
                <a:ext uri="{FF2B5EF4-FFF2-40B4-BE49-F238E27FC236}">
                  <a16:creationId xmlns:a16="http://schemas.microsoft.com/office/drawing/2014/main" id="{A77D1C61-D575-204F-B00C-8AF81CED2FA8}"/>
                </a:ext>
              </a:extLst>
            </p:cNvPr>
            <p:cNvSpPr txBox="1"/>
            <p:nvPr/>
          </p:nvSpPr>
          <p:spPr>
            <a:xfrm>
              <a:off x="3093089" y="266978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60" name="TextBox 59">
              <a:extLst>
                <a:ext uri="{FF2B5EF4-FFF2-40B4-BE49-F238E27FC236}">
                  <a16:creationId xmlns:a16="http://schemas.microsoft.com/office/drawing/2014/main" id="{B63440E5-B865-5441-BB06-030B90DDD147}"/>
                </a:ext>
              </a:extLst>
            </p:cNvPr>
            <p:cNvSpPr txBox="1"/>
            <p:nvPr/>
          </p:nvSpPr>
          <p:spPr>
            <a:xfrm>
              <a:off x="2978479" y="3527036"/>
              <a:ext cx="1803071" cy="3447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000" dirty="0">
                  <a:solidFill>
                    <a:prstClr val="black"/>
                  </a:solidFill>
                  <a:latin typeface="Calibri" panose="020F0502020204030204"/>
                </a:rPr>
                <a:t>p</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arity bit</a:t>
              </a:r>
            </a:p>
          </p:txBody>
        </p:sp>
        <p:cxnSp>
          <p:nvCxnSpPr>
            <p:cNvPr id="9" name="Straight Connector 8">
              <a:extLst>
                <a:ext uri="{FF2B5EF4-FFF2-40B4-BE49-F238E27FC236}">
                  <a16:creationId xmlns:a16="http://schemas.microsoft.com/office/drawing/2014/main" id="{E88AC37A-7C69-2A4B-A29F-A98AFD09B784}"/>
                </a:ext>
              </a:extLst>
            </p:cNvPr>
            <p:cNvCxnSpPr/>
            <p:nvPr/>
          </p:nvCxnSpPr>
          <p:spPr>
            <a:xfrm>
              <a:off x="3244610" y="3167702"/>
              <a:ext cx="0" cy="4247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0971D3D2-CCCB-5845-A95B-3738A1C04862}"/>
              </a:ext>
            </a:extLst>
          </p:cNvPr>
          <p:cNvCxnSpPr>
            <a:cxnSpLocks/>
          </p:cNvCxnSpPr>
          <p:nvPr/>
        </p:nvCxnSpPr>
        <p:spPr>
          <a:xfrm>
            <a:off x="3016010" y="2322631"/>
            <a:ext cx="0" cy="387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842BAE3-D3AC-CD49-9147-12EDA7BFAFE5}"/>
              </a:ext>
            </a:extLst>
          </p:cNvPr>
          <p:cNvSpPr txBox="1"/>
          <p:nvPr/>
        </p:nvSpPr>
        <p:spPr>
          <a:xfrm>
            <a:off x="1358401" y="2779945"/>
            <a:ext cx="1354981" cy="3447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000" i="1"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data bits</a:t>
            </a:r>
          </a:p>
        </p:txBody>
      </p:sp>
      <p:sp>
        <p:nvSpPr>
          <p:cNvPr id="77" name="Text Box 6">
            <a:extLst>
              <a:ext uri="{FF2B5EF4-FFF2-40B4-BE49-F238E27FC236}">
                <a16:creationId xmlns:a16="http://schemas.microsoft.com/office/drawing/2014/main" id="{51CC5DA7-C934-BA4D-AD2C-59DF1BDF99F6}"/>
              </a:ext>
            </a:extLst>
          </p:cNvPr>
          <p:cNvSpPr txBox="1">
            <a:spLocks noChangeArrowheads="1"/>
          </p:cNvSpPr>
          <p:nvPr/>
        </p:nvSpPr>
        <p:spPr bwMode="auto">
          <a:xfrm>
            <a:off x="6448623" y="736681"/>
            <a:ext cx="4543227" cy="16927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Calibri" panose="020F0502020204030204"/>
                <a:ea typeface="ＭＳ Ｐゴシック" charset="0"/>
                <a:cs typeface="+mn-cs"/>
              </a:rPr>
              <a:t>Can detect </a:t>
            </a:r>
            <a:r>
              <a:rPr kumimoji="0" lang="en-US" sz="2800" b="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and</a:t>
            </a:r>
            <a:r>
              <a:rPr kumimoji="0" lang="en-US" sz="2800" b="0" i="0" u="none" strike="noStrike" kern="1200" cap="none" spc="0" normalizeH="0" baseline="0" noProof="0" dirty="0">
                <a:ln>
                  <a:noFill/>
                </a:ln>
                <a:effectLst/>
                <a:uLnTx/>
                <a:uFillTx/>
                <a:latin typeface="Calibri" panose="020F0502020204030204"/>
                <a:ea typeface="ＭＳ Ｐゴシック" charset="0"/>
                <a:cs typeface="+mn-cs"/>
              </a:rPr>
              <a:t> correct errors (without</a:t>
            </a:r>
            <a:r>
              <a:rPr kumimoji="0" lang="en-US" sz="2800" b="0" i="0" u="none" strike="noStrike" kern="1200" cap="none" spc="0" normalizeH="0" noProof="0" dirty="0">
                <a:ln>
                  <a:noFill/>
                </a:ln>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effectLst/>
                <a:uLnTx/>
                <a:uFillTx/>
                <a:latin typeface="Calibri" panose="020F0502020204030204"/>
                <a:ea typeface="ＭＳ Ｐゴシック" charset="0"/>
                <a:cs typeface="+mn-cs"/>
              </a:rPr>
              <a:t> retransmission!)</a:t>
            </a:r>
          </a:p>
          <a:p>
            <a:pPr marL="287338" marR="0" lvl="0" indent="-169863"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two-</a:t>
            </a:r>
            <a:r>
              <a:rPr lang="en-US" sz="2400" i="0" dirty="0">
                <a:solidFill>
                  <a:prstClr val="black"/>
                </a:solidFill>
                <a:latin typeface="Calibri" panose="020F0502020204030204"/>
              </a:rPr>
              <a:t>dimensional parity: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detect </a:t>
            </a:r>
            <a:r>
              <a:rPr kumimoji="0" lang="en-US" sz="2400" b="0" i="1" u="none" strike="noStrike" kern="1200" cap="none" spc="0" normalizeH="0" baseline="0" noProof="0" dirty="0">
                <a:ln>
                  <a:noFill/>
                </a:ln>
                <a:solidFill>
                  <a:srgbClr val="0000A8"/>
                </a:solidFill>
                <a:effectLst/>
                <a:uLnTx/>
                <a:uFillTx/>
                <a:latin typeface="Calibri" panose="020F0502020204030204"/>
                <a:ea typeface="ＭＳ Ｐゴシック" charset="0"/>
                <a:cs typeface="+mn-cs"/>
              </a:rPr>
              <a:t>and correct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single bit errors</a:t>
            </a:r>
          </a:p>
        </p:txBody>
      </p:sp>
      <p:grpSp>
        <p:nvGrpSpPr>
          <p:cNvPr id="48" name="Group 47">
            <a:extLst>
              <a:ext uri="{FF2B5EF4-FFF2-40B4-BE49-F238E27FC236}">
                <a16:creationId xmlns:a16="http://schemas.microsoft.com/office/drawing/2014/main" id="{BC8C37ED-BA12-F647-B652-095F6C8D89DE}"/>
              </a:ext>
            </a:extLst>
          </p:cNvPr>
          <p:cNvGrpSpPr/>
          <p:nvPr/>
        </p:nvGrpSpPr>
        <p:grpSpPr>
          <a:xfrm>
            <a:off x="6724651" y="2387877"/>
            <a:ext cx="3683372" cy="2054406"/>
            <a:chOff x="7427845" y="2584175"/>
            <a:chExt cx="3683372" cy="2054406"/>
          </a:xfrm>
        </p:grpSpPr>
        <p:grpSp>
          <p:nvGrpSpPr>
            <p:cNvPr id="36" name="Group 35">
              <a:extLst>
                <a:ext uri="{FF2B5EF4-FFF2-40B4-BE49-F238E27FC236}">
                  <a16:creationId xmlns:a16="http://schemas.microsoft.com/office/drawing/2014/main" id="{EDE48D5F-A407-C04B-A9C2-E5D98B0C44D3}"/>
                </a:ext>
              </a:extLst>
            </p:cNvPr>
            <p:cNvGrpSpPr/>
            <p:nvPr/>
          </p:nvGrpSpPr>
          <p:grpSpPr>
            <a:xfrm>
              <a:off x="8263305" y="2908577"/>
              <a:ext cx="697811" cy="1261499"/>
              <a:chOff x="6586330" y="2915478"/>
              <a:chExt cx="697811" cy="1261499"/>
            </a:xfrm>
          </p:grpSpPr>
          <p:sp>
            <p:nvSpPr>
              <p:cNvPr id="33" name="TextBox 32">
                <a:extLst>
                  <a:ext uri="{FF2B5EF4-FFF2-40B4-BE49-F238E27FC236}">
                    <a16:creationId xmlns:a16="http://schemas.microsoft.com/office/drawing/2014/main" id="{C944698D-E6CC-C449-A789-8924D0498FBB}"/>
                  </a:ext>
                </a:extLst>
              </p:cNvPr>
              <p:cNvSpPr txBox="1"/>
              <p:nvPr/>
            </p:nvSpPr>
            <p:spPr>
              <a:xfrm>
                <a:off x="6586330" y="2915478"/>
                <a:ext cx="5357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1,1</a:t>
                </a:r>
              </a:p>
            </p:txBody>
          </p:sp>
          <p:sp>
            <p:nvSpPr>
              <p:cNvPr id="80" name="TextBox 79">
                <a:extLst>
                  <a:ext uri="{FF2B5EF4-FFF2-40B4-BE49-F238E27FC236}">
                    <a16:creationId xmlns:a16="http://schemas.microsoft.com/office/drawing/2014/main" id="{2D039C23-D73F-5448-A103-2F2CF92B8164}"/>
                  </a:ext>
                </a:extLst>
              </p:cNvPr>
              <p:cNvSpPr txBox="1"/>
              <p:nvPr/>
            </p:nvSpPr>
            <p:spPr>
              <a:xfrm>
                <a:off x="6588401" y="3213650"/>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2,1</a:t>
                </a:r>
              </a:p>
            </p:txBody>
          </p:sp>
          <p:sp>
            <p:nvSpPr>
              <p:cNvPr id="81" name="TextBox 80">
                <a:extLst>
                  <a:ext uri="{FF2B5EF4-FFF2-40B4-BE49-F238E27FC236}">
                    <a16:creationId xmlns:a16="http://schemas.microsoft.com/office/drawing/2014/main" id="{BA2BF1DC-83F3-C249-9145-C7CA5434E98C}"/>
                  </a:ext>
                </a:extLst>
              </p:cNvPr>
              <p:cNvSpPr txBox="1"/>
              <p:nvPr/>
            </p:nvSpPr>
            <p:spPr>
              <a:xfrm>
                <a:off x="6588401" y="3776867"/>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i,1</a:t>
                </a:r>
              </a:p>
            </p:txBody>
          </p:sp>
          <p:sp>
            <p:nvSpPr>
              <p:cNvPr id="34" name="TextBox 33">
                <a:extLst>
                  <a:ext uri="{FF2B5EF4-FFF2-40B4-BE49-F238E27FC236}">
                    <a16:creationId xmlns:a16="http://schemas.microsoft.com/office/drawing/2014/main" id="{46D22450-166D-9C48-8C6B-D1175FAF9404}"/>
                  </a:ext>
                </a:extLst>
              </p:cNvPr>
              <p:cNvSpPr txBox="1"/>
              <p:nvPr/>
            </p:nvSpPr>
            <p:spPr>
              <a:xfrm>
                <a:off x="6625087" y="348852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85" name="Group 84">
              <a:extLst>
                <a:ext uri="{FF2B5EF4-FFF2-40B4-BE49-F238E27FC236}">
                  <a16:creationId xmlns:a16="http://schemas.microsoft.com/office/drawing/2014/main" id="{ECBE1618-E8B9-6748-BC30-FB0ED8C27B44}"/>
                </a:ext>
              </a:extLst>
            </p:cNvPr>
            <p:cNvGrpSpPr/>
            <p:nvPr/>
          </p:nvGrpSpPr>
          <p:grpSpPr>
            <a:xfrm>
              <a:off x="10324987" y="2929914"/>
              <a:ext cx="697811" cy="1261499"/>
              <a:chOff x="6586330" y="2915478"/>
              <a:chExt cx="697811" cy="1261499"/>
            </a:xfrm>
          </p:grpSpPr>
          <p:sp>
            <p:nvSpPr>
              <p:cNvPr id="86" name="TextBox 85">
                <a:extLst>
                  <a:ext uri="{FF2B5EF4-FFF2-40B4-BE49-F238E27FC236}">
                    <a16:creationId xmlns:a16="http://schemas.microsoft.com/office/drawing/2014/main" id="{540664BB-FF10-8E40-9786-2DB15D82D03E}"/>
                  </a:ext>
                </a:extLst>
              </p:cNvPr>
              <p:cNvSpPr txBox="1"/>
              <p:nvPr/>
            </p:nvSpPr>
            <p:spPr>
              <a:xfrm>
                <a:off x="6586330" y="2915478"/>
                <a:ext cx="6623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1,j+1</a:t>
                </a:r>
              </a:p>
            </p:txBody>
          </p:sp>
          <p:sp>
            <p:nvSpPr>
              <p:cNvPr id="87" name="TextBox 86">
                <a:extLst>
                  <a:ext uri="{FF2B5EF4-FFF2-40B4-BE49-F238E27FC236}">
                    <a16:creationId xmlns:a16="http://schemas.microsoft.com/office/drawing/2014/main" id="{1757CDDD-B6F5-CB41-9A45-7536B85F31BC}"/>
                  </a:ext>
                </a:extLst>
              </p:cNvPr>
              <p:cNvSpPr txBox="1"/>
              <p:nvPr/>
            </p:nvSpPr>
            <p:spPr>
              <a:xfrm>
                <a:off x="6588401" y="3213650"/>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2,j+1</a:t>
                </a:r>
              </a:p>
            </p:txBody>
          </p:sp>
          <p:sp>
            <p:nvSpPr>
              <p:cNvPr id="88" name="TextBox 87">
                <a:extLst>
                  <a:ext uri="{FF2B5EF4-FFF2-40B4-BE49-F238E27FC236}">
                    <a16:creationId xmlns:a16="http://schemas.microsoft.com/office/drawing/2014/main" id="{8A09D6BC-B9C0-F343-90A3-B758C9CDE995}"/>
                  </a:ext>
                </a:extLst>
              </p:cNvPr>
              <p:cNvSpPr txBox="1"/>
              <p:nvPr/>
            </p:nvSpPr>
            <p:spPr>
              <a:xfrm>
                <a:off x="6588401" y="3776867"/>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i,j+1</a:t>
                </a:r>
              </a:p>
            </p:txBody>
          </p:sp>
          <p:sp>
            <p:nvSpPr>
              <p:cNvPr id="89" name="TextBox 88">
                <a:extLst>
                  <a:ext uri="{FF2B5EF4-FFF2-40B4-BE49-F238E27FC236}">
                    <a16:creationId xmlns:a16="http://schemas.microsoft.com/office/drawing/2014/main" id="{B439B942-1521-4148-92A1-4DF98667A5C4}"/>
                  </a:ext>
                </a:extLst>
              </p:cNvPr>
              <p:cNvSpPr txBox="1"/>
              <p:nvPr/>
            </p:nvSpPr>
            <p:spPr>
              <a:xfrm>
                <a:off x="6625087" y="348852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sp>
          <p:nvSpPr>
            <p:cNvPr id="94" name="TextBox 93">
              <a:extLst>
                <a:ext uri="{FF2B5EF4-FFF2-40B4-BE49-F238E27FC236}">
                  <a16:creationId xmlns:a16="http://schemas.microsoft.com/office/drawing/2014/main" id="{A237B252-F326-3D41-A273-920CA835FE83}"/>
                </a:ext>
              </a:extLst>
            </p:cNvPr>
            <p:cNvSpPr txBox="1"/>
            <p:nvPr/>
          </p:nvSpPr>
          <p:spPr>
            <a:xfrm>
              <a:off x="9118145" y="417731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nvGrpSpPr>
            <p:cNvPr id="99" name="Group 98">
              <a:extLst>
                <a:ext uri="{FF2B5EF4-FFF2-40B4-BE49-F238E27FC236}">
                  <a16:creationId xmlns:a16="http://schemas.microsoft.com/office/drawing/2014/main" id="{871CB392-B504-9D4B-B190-2D8CE6EC381B}"/>
                </a:ext>
              </a:extLst>
            </p:cNvPr>
            <p:cNvGrpSpPr/>
            <p:nvPr/>
          </p:nvGrpSpPr>
          <p:grpSpPr>
            <a:xfrm>
              <a:off x="9722377" y="2910339"/>
              <a:ext cx="697811" cy="1261499"/>
              <a:chOff x="6586330" y="2915478"/>
              <a:chExt cx="697811" cy="1261499"/>
            </a:xfrm>
          </p:grpSpPr>
          <p:sp>
            <p:nvSpPr>
              <p:cNvPr id="101" name="TextBox 100">
                <a:extLst>
                  <a:ext uri="{FF2B5EF4-FFF2-40B4-BE49-F238E27FC236}">
                    <a16:creationId xmlns:a16="http://schemas.microsoft.com/office/drawing/2014/main" id="{613C2A54-86CC-EE45-930A-2F1B5F76F1C6}"/>
                  </a:ext>
                </a:extLst>
              </p:cNvPr>
              <p:cNvSpPr txBox="1"/>
              <p:nvPr/>
            </p:nvSpPr>
            <p:spPr>
              <a:xfrm>
                <a:off x="6586330" y="2915478"/>
                <a:ext cx="49084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1,j</a:t>
                </a:r>
              </a:p>
            </p:txBody>
          </p:sp>
          <p:sp>
            <p:nvSpPr>
              <p:cNvPr id="102" name="TextBox 101">
                <a:extLst>
                  <a:ext uri="{FF2B5EF4-FFF2-40B4-BE49-F238E27FC236}">
                    <a16:creationId xmlns:a16="http://schemas.microsoft.com/office/drawing/2014/main" id="{2D2317C2-620E-B441-B816-82ABFCA865CE}"/>
                  </a:ext>
                </a:extLst>
              </p:cNvPr>
              <p:cNvSpPr txBox="1"/>
              <p:nvPr/>
            </p:nvSpPr>
            <p:spPr>
              <a:xfrm>
                <a:off x="6588401" y="3213650"/>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2,j</a:t>
                </a:r>
              </a:p>
            </p:txBody>
          </p:sp>
          <p:sp>
            <p:nvSpPr>
              <p:cNvPr id="103" name="TextBox 102">
                <a:extLst>
                  <a:ext uri="{FF2B5EF4-FFF2-40B4-BE49-F238E27FC236}">
                    <a16:creationId xmlns:a16="http://schemas.microsoft.com/office/drawing/2014/main" id="{83E4A7B0-DEC7-9840-9098-E16CFD3E48DB}"/>
                  </a:ext>
                </a:extLst>
              </p:cNvPr>
              <p:cNvSpPr txBox="1"/>
              <p:nvPr/>
            </p:nvSpPr>
            <p:spPr>
              <a:xfrm>
                <a:off x="6588401" y="3776867"/>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err="1">
                    <a:ln>
                      <a:noFill/>
                    </a:ln>
                    <a:solidFill>
                      <a:prstClr val="black"/>
                    </a:solidFill>
                    <a:effectLst/>
                    <a:uLnTx/>
                    <a:uFillTx/>
                    <a:latin typeface="Calibri" panose="020F0502020204030204"/>
                    <a:ea typeface="+mn-ea"/>
                    <a:cs typeface="+mn-cs"/>
                  </a:rPr>
                  <a:t>i,j</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04" name="TextBox 103">
                <a:extLst>
                  <a:ext uri="{FF2B5EF4-FFF2-40B4-BE49-F238E27FC236}">
                    <a16:creationId xmlns:a16="http://schemas.microsoft.com/office/drawing/2014/main" id="{6AD0FFBC-3E5D-B747-A2D9-8C7CCF8AF033}"/>
                  </a:ext>
                </a:extLst>
              </p:cNvPr>
              <p:cNvSpPr txBox="1"/>
              <p:nvPr/>
            </p:nvSpPr>
            <p:spPr>
              <a:xfrm>
                <a:off x="6625087" y="348852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40" name="Group 39">
              <a:extLst>
                <a:ext uri="{FF2B5EF4-FFF2-40B4-BE49-F238E27FC236}">
                  <a16:creationId xmlns:a16="http://schemas.microsoft.com/office/drawing/2014/main" id="{A8299630-3B5D-FA41-BE50-0635687D6C07}"/>
                </a:ext>
              </a:extLst>
            </p:cNvPr>
            <p:cNvGrpSpPr/>
            <p:nvPr/>
          </p:nvGrpSpPr>
          <p:grpSpPr>
            <a:xfrm>
              <a:off x="8262620" y="4202830"/>
              <a:ext cx="2848597" cy="435751"/>
              <a:chOff x="8262620" y="4431427"/>
              <a:chExt cx="2848597" cy="435751"/>
            </a:xfrm>
          </p:grpSpPr>
          <p:sp>
            <p:nvSpPr>
              <p:cNvPr id="91" name="TextBox 90">
                <a:extLst>
                  <a:ext uri="{FF2B5EF4-FFF2-40B4-BE49-F238E27FC236}">
                    <a16:creationId xmlns:a16="http://schemas.microsoft.com/office/drawing/2014/main" id="{B9FC4B06-FE86-0241-A54D-2E39511522A6}"/>
                  </a:ext>
                </a:extLst>
              </p:cNvPr>
              <p:cNvSpPr txBox="1"/>
              <p:nvPr/>
            </p:nvSpPr>
            <p:spPr>
              <a:xfrm>
                <a:off x="8262620" y="4431427"/>
                <a:ext cx="68159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i+1,1</a:t>
                </a:r>
              </a:p>
            </p:txBody>
          </p:sp>
          <p:sp>
            <p:nvSpPr>
              <p:cNvPr id="92" name="TextBox 91">
                <a:extLst>
                  <a:ext uri="{FF2B5EF4-FFF2-40B4-BE49-F238E27FC236}">
                    <a16:creationId xmlns:a16="http://schemas.microsoft.com/office/drawing/2014/main" id="{081BBA99-E820-A847-ADAB-D0C1352EF8AF}"/>
                  </a:ext>
                </a:extLst>
              </p:cNvPr>
              <p:cNvSpPr txBox="1"/>
              <p:nvPr/>
            </p:nvSpPr>
            <p:spPr>
              <a:xfrm>
                <a:off x="10329998" y="4467068"/>
                <a:ext cx="7812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i+1,j+1</a:t>
                </a:r>
              </a:p>
            </p:txBody>
          </p:sp>
          <p:sp>
            <p:nvSpPr>
              <p:cNvPr id="100" name="TextBox 99">
                <a:extLst>
                  <a:ext uri="{FF2B5EF4-FFF2-40B4-BE49-F238E27FC236}">
                    <a16:creationId xmlns:a16="http://schemas.microsoft.com/office/drawing/2014/main" id="{63A70BE1-4344-514A-9FD8-EEDB3D90BE1F}"/>
                  </a:ext>
                </a:extLst>
              </p:cNvPr>
              <p:cNvSpPr txBox="1"/>
              <p:nvPr/>
            </p:nvSpPr>
            <p:spPr>
              <a:xfrm>
                <a:off x="9727388" y="4447493"/>
                <a:ext cx="7812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i+1,j</a:t>
                </a:r>
              </a:p>
            </p:txBody>
          </p:sp>
        </p:grpSp>
        <p:cxnSp>
          <p:nvCxnSpPr>
            <p:cNvPr id="42" name="Straight Connector 41">
              <a:extLst>
                <a:ext uri="{FF2B5EF4-FFF2-40B4-BE49-F238E27FC236}">
                  <a16:creationId xmlns:a16="http://schemas.microsoft.com/office/drawing/2014/main" id="{EA192B66-3D53-C344-8E15-4A113F550BCC}"/>
                </a:ext>
              </a:extLst>
            </p:cNvPr>
            <p:cNvCxnSpPr>
              <a:cxnSpLocks/>
            </p:cNvCxnSpPr>
            <p:nvPr/>
          </p:nvCxnSpPr>
          <p:spPr>
            <a:xfrm>
              <a:off x="8343900" y="4214192"/>
              <a:ext cx="2087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EDC64F-75DF-3544-940A-FF23612E6832}"/>
                </a:ext>
              </a:extLst>
            </p:cNvPr>
            <p:cNvCxnSpPr>
              <a:cxnSpLocks/>
            </p:cNvCxnSpPr>
            <p:nvPr/>
          </p:nvCxnSpPr>
          <p:spPr>
            <a:xfrm flipV="1">
              <a:off x="10325100" y="3064566"/>
              <a:ext cx="0" cy="12887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4B65393-F205-D44E-859B-6DDFD00A54AB}"/>
                </a:ext>
              </a:extLst>
            </p:cNvPr>
            <p:cNvSpPr txBox="1"/>
            <p:nvPr/>
          </p:nvSpPr>
          <p:spPr>
            <a:xfrm>
              <a:off x="9111519" y="3792998"/>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14" name="TextBox 113">
              <a:extLst>
                <a:ext uri="{FF2B5EF4-FFF2-40B4-BE49-F238E27FC236}">
                  <a16:creationId xmlns:a16="http://schemas.microsoft.com/office/drawing/2014/main" id="{6F246479-82B6-CC42-AA75-38590A7183FB}"/>
                </a:ext>
              </a:extLst>
            </p:cNvPr>
            <p:cNvSpPr txBox="1"/>
            <p:nvPr/>
          </p:nvSpPr>
          <p:spPr>
            <a:xfrm>
              <a:off x="9104893" y="3478259"/>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21" name="TextBox 120">
              <a:extLst>
                <a:ext uri="{FF2B5EF4-FFF2-40B4-BE49-F238E27FC236}">
                  <a16:creationId xmlns:a16="http://schemas.microsoft.com/office/drawing/2014/main" id="{188E25CB-A5E5-7746-A6CE-70F20EABDD13}"/>
                </a:ext>
              </a:extLst>
            </p:cNvPr>
            <p:cNvSpPr txBox="1"/>
            <p:nvPr/>
          </p:nvSpPr>
          <p:spPr>
            <a:xfrm>
              <a:off x="9108206" y="3183395"/>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25" name="TextBox 124">
              <a:extLst>
                <a:ext uri="{FF2B5EF4-FFF2-40B4-BE49-F238E27FC236}">
                  <a16:creationId xmlns:a16="http://schemas.microsoft.com/office/drawing/2014/main" id="{F1623188-ECD3-CD45-9B38-1810F9AC34B4}"/>
                </a:ext>
              </a:extLst>
            </p:cNvPr>
            <p:cNvSpPr txBox="1"/>
            <p:nvPr/>
          </p:nvSpPr>
          <p:spPr>
            <a:xfrm>
              <a:off x="9111519" y="2878596"/>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45" name="TextBox 44">
              <a:extLst>
                <a:ext uri="{FF2B5EF4-FFF2-40B4-BE49-F238E27FC236}">
                  <a16:creationId xmlns:a16="http://schemas.microsoft.com/office/drawing/2014/main" id="{075C454A-9055-274C-8AE9-BC10FD110ACF}"/>
                </a:ext>
              </a:extLst>
            </p:cNvPr>
            <p:cNvSpPr txBox="1"/>
            <p:nvPr/>
          </p:nvSpPr>
          <p:spPr>
            <a:xfrm>
              <a:off x="9670775" y="2584175"/>
              <a:ext cx="10413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 parity</a:t>
              </a:r>
            </a:p>
          </p:txBody>
        </p:sp>
        <p:sp>
          <p:nvSpPr>
            <p:cNvPr id="126" name="TextBox 125">
              <a:extLst>
                <a:ext uri="{FF2B5EF4-FFF2-40B4-BE49-F238E27FC236}">
                  <a16:creationId xmlns:a16="http://schemas.microsoft.com/office/drawing/2014/main" id="{46F66526-ADFA-E742-BBA6-59931424B985}"/>
                </a:ext>
              </a:extLst>
            </p:cNvPr>
            <p:cNvSpPr txBox="1"/>
            <p:nvPr/>
          </p:nvSpPr>
          <p:spPr>
            <a:xfrm>
              <a:off x="7427845" y="3998845"/>
              <a:ext cx="803297" cy="491225"/>
            </a:xfrm>
            <a:prstGeom prst="rect">
              <a:avLst/>
            </a:prstGeom>
            <a:noFill/>
          </p:spPr>
          <p:txBody>
            <a:bodyPr wrap="non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column</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parity</a:t>
              </a:r>
            </a:p>
          </p:txBody>
        </p:sp>
        <p:cxnSp>
          <p:nvCxnSpPr>
            <p:cNvPr id="47" name="Straight Arrow Connector 46">
              <a:extLst>
                <a:ext uri="{FF2B5EF4-FFF2-40B4-BE49-F238E27FC236}">
                  <a16:creationId xmlns:a16="http://schemas.microsoft.com/office/drawing/2014/main" id="{11C8D069-C2ED-A44C-9956-17294561F5BD}"/>
                </a:ext>
              </a:extLst>
            </p:cNvPr>
            <p:cNvCxnSpPr/>
            <p:nvPr/>
          </p:nvCxnSpPr>
          <p:spPr>
            <a:xfrm>
              <a:off x="9760226" y="2922104"/>
              <a:ext cx="854766" cy="0"/>
            </a:xfrm>
            <a:prstGeom prst="straightConnector1">
              <a:avLst/>
            </a:prstGeom>
            <a:ln w="22225">
              <a:solidFill>
                <a:srgbClr val="0000A8"/>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0D686DE-0503-804F-B89F-FF5DF77D52F2}"/>
                </a:ext>
              </a:extLst>
            </p:cNvPr>
            <p:cNvCxnSpPr>
              <a:cxnSpLocks/>
            </p:cNvCxnSpPr>
            <p:nvPr/>
          </p:nvCxnSpPr>
          <p:spPr>
            <a:xfrm rot="16200000" flipH="1" flipV="1">
              <a:off x="7795591" y="4137991"/>
              <a:ext cx="854766" cy="0"/>
            </a:xfrm>
            <a:prstGeom prst="straightConnector1">
              <a:avLst/>
            </a:prstGeom>
            <a:ln w="22225">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sp>
        <p:nvSpPr>
          <p:cNvPr id="138" name="TextBox 137">
            <a:extLst>
              <a:ext uri="{FF2B5EF4-FFF2-40B4-BE49-F238E27FC236}">
                <a16:creationId xmlns:a16="http://schemas.microsoft.com/office/drawing/2014/main" id="{4EC65261-0C24-C74C-8E9A-2A56766B1C75}"/>
              </a:ext>
            </a:extLst>
          </p:cNvPr>
          <p:cNvSpPr txBox="1"/>
          <p:nvPr/>
        </p:nvSpPr>
        <p:spPr>
          <a:xfrm>
            <a:off x="6996399" y="5656116"/>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1 0 1 0 1</a:t>
            </a:r>
          </a:p>
        </p:txBody>
      </p:sp>
      <p:grpSp>
        <p:nvGrpSpPr>
          <p:cNvPr id="8" name="Group 7">
            <a:extLst>
              <a:ext uri="{FF2B5EF4-FFF2-40B4-BE49-F238E27FC236}">
                <a16:creationId xmlns:a16="http://schemas.microsoft.com/office/drawing/2014/main" id="{09272CE8-BCAC-9C4C-9705-97A73B0CF4DC}"/>
              </a:ext>
            </a:extLst>
          </p:cNvPr>
          <p:cNvGrpSpPr/>
          <p:nvPr/>
        </p:nvGrpSpPr>
        <p:grpSpPr>
          <a:xfrm>
            <a:off x="6988036" y="4811287"/>
            <a:ext cx="1112530" cy="1123229"/>
            <a:chOff x="6988036" y="4811287"/>
            <a:chExt cx="1112530" cy="1123229"/>
          </a:xfrm>
        </p:grpSpPr>
        <p:sp>
          <p:nvSpPr>
            <p:cNvPr id="137" name="TextBox 136">
              <a:extLst>
                <a:ext uri="{FF2B5EF4-FFF2-40B4-BE49-F238E27FC236}">
                  <a16:creationId xmlns:a16="http://schemas.microsoft.com/office/drawing/2014/main" id="{6DDE17ED-6E8D-F04B-9604-B0A5821E38CF}"/>
                </a:ext>
              </a:extLst>
            </p:cNvPr>
            <p:cNvSpPr txBox="1"/>
            <p:nvPr/>
          </p:nvSpPr>
          <p:spPr>
            <a:xfrm>
              <a:off x="6988036" y="5364459"/>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0 1 1 1 0</a:t>
              </a:r>
            </a:p>
          </p:txBody>
        </p:sp>
        <p:sp>
          <p:nvSpPr>
            <p:cNvPr id="49" name="TextBox 48">
              <a:extLst>
                <a:ext uri="{FF2B5EF4-FFF2-40B4-BE49-F238E27FC236}">
                  <a16:creationId xmlns:a16="http://schemas.microsoft.com/office/drawing/2014/main" id="{4E00D9F1-D52C-844A-BE08-19ADE51A3710}"/>
                </a:ext>
              </a:extLst>
            </p:cNvPr>
            <p:cNvSpPr txBox="1"/>
            <p:nvPr/>
          </p:nvSpPr>
          <p:spPr>
            <a:xfrm>
              <a:off x="7001286" y="4811287"/>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1 0 1 0 1</a:t>
              </a:r>
            </a:p>
          </p:txBody>
        </p:sp>
        <p:sp>
          <p:nvSpPr>
            <p:cNvPr id="130" name="TextBox 129">
              <a:extLst>
                <a:ext uri="{FF2B5EF4-FFF2-40B4-BE49-F238E27FC236}">
                  <a16:creationId xmlns:a16="http://schemas.microsoft.com/office/drawing/2014/main" id="{B4D5B75B-274E-994B-B768-CAAFF3CC0506}"/>
                </a:ext>
              </a:extLst>
            </p:cNvPr>
            <p:cNvSpPr txBox="1"/>
            <p:nvPr/>
          </p:nvSpPr>
          <p:spPr>
            <a:xfrm>
              <a:off x="6994660" y="5092897"/>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1 1 1 1 0</a:t>
              </a:r>
            </a:p>
          </p:txBody>
        </p:sp>
        <p:cxnSp>
          <p:nvCxnSpPr>
            <p:cNvPr id="54" name="Straight Connector 53">
              <a:extLst>
                <a:ext uri="{FF2B5EF4-FFF2-40B4-BE49-F238E27FC236}">
                  <a16:creationId xmlns:a16="http://schemas.microsoft.com/office/drawing/2014/main" id="{F153A1B6-BE52-3A4D-8CDE-7C98D4727C7E}"/>
                </a:ext>
              </a:extLst>
            </p:cNvPr>
            <p:cNvCxnSpPr/>
            <p:nvPr/>
          </p:nvCxnSpPr>
          <p:spPr>
            <a:xfrm>
              <a:off x="7081235" y="5722156"/>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F6AD3BF-7B3D-5B44-8D09-3017B18E8082}"/>
                </a:ext>
              </a:extLst>
            </p:cNvPr>
            <p:cNvCxnSpPr>
              <a:cxnSpLocks/>
            </p:cNvCxnSpPr>
            <p:nvPr/>
          </p:nvCxnSpPr>
          <p:spPr>
            <a:xfrm rot="16200000">
              <a:off x="7428508" y="5424851"/>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A1B2F7C9-BA8F-734E-AE49-FE038EB1EE2D}"/>
              </a:ext>
            </a:extLst>
          </p:cNvPr>
          <p:cNvSpPr txBox="1"/>
          <p:nvPr/>
        </p:nvSpPr>
        <p:spPr>
          <a:xfrm>
            <a:off x="7917960" y="481015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90" name="TextBox 89">
            <a:extLst>
              <a:ext uri="{FF2B5EF4-FFF2-40B4-BE49-F238E27FC236}">
                <a16:creationId xmlns:a16="http://schemas.microsoft.com/office/drawing/2014/main" id="{D121A369-07B3-9847-8A6A-A16A48324B3B}"/>
              </a:ext>
            </a:extLst>
          </p:cNvPr>
          <p:cNvSpPr txBox="1"/>
          <p:nvPr/>
        </p:nvSpPr>
        <p:spPr>
          <a:xfrm>
            <a:off x="7913410" y="509561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93" name="TextBox 92">
            <a:extLst>
              <a:ext uri="{FF2B5EF4-FFF2-40B4-BE49-F238E27FC236}">
                <a16:creationId xmlns:a16="http://schemas.microsoft.com/office/drawing/2014/main" id="{F163229F-F15C-4A48-A59E-D1181FDA985E}"/>
              </a:ext>
            </a:extLst>
          </p:cNvPr>
          <p:cNvSpPr txBox="1"/>
          <p:nvPr/>
        </p:nvSpPr>
        <p:spPr>
          <a:xfrm>
            <a:off x="7913410" y="537880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98" name="TextBox 97">
            <a:extLst>
              <a:ext uri="{FF2B5EF4-FFF2-40B4-BE49-F238E27FC236}">
                <a16:creationId xmlns:a16="http://schemas.microsoft.com/office/drawing/2014/main" id="{B102871F-98D3-C94B-9B9D-9EDFBD1DA591}"/>
              </a:ext>
            </a:extLst>
          </p:cNvPr>
          <p:cNvSpPr txBox="1"/>
          <p:nvPr/>
        </p:nvSpPr>
        <p:spPr>
          <a:xfrm>
            <a:off x="7919097" y="5664273"/>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76" name="TextBox 75">
            <a:extLst>
              <a:ext uri="{FF2B5EF4-FFF2-40B4-BE49-F238E27FC236}">
                <a16:creationId xmlns:a16="http://schemas.microsoft.com/office/drawing/2014/main" id="{64EFFD78-C794-F24E-BE55-B812FA8E6373}"/>
              </a:ext>
            </a:extLst>
          </p:cNvPr>
          <p:cNvSpPr txBox="1"/>
          <p:nvPr/>
        </p:nvSpPr>
        <p:spPr>
          <a:xfrm>
            <a:off x="5884529" y="4804713"/>
            <a:ext cx="110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errors:</a:t>
            </a:r>
          </a:p>
        </p:txBody>
      </p:sp>
      <p:grpSp>
        <p:nvGrpSpPr>
          <p:cNvPr id="10" name="Group 9">
            <a:extLst>
              <a:ext uri="{FF2B5EF4-FFF2-40B4-BE49-F238E27FC236}">
                <a16:creationId xmlns:a16="http://schemas.microsoft.com/office/drawing/2014/main" id="{9EF81C9D-B95D-2C44-BE40-11AABF659EE6}"/>
              </a:ext>
            </a:extLst>
          </p:cNvPr>
          <p:cNvGrpSpPr/>
          <p:nvPr/>
        </p:nvGrpSpPr>
        <p:grpSpPr>
          <a:xfrm>
            <a:off x="9880003" y="5062723"/>
            <a:ext cx="1778682" cy="359137"/>
            <a:chOff x="9880003" y="5062723"/>
            <a:chExt cx="1778682" cy="359137"/>
          </a:xfrm>
        </p:grpSpPr>
        <p:sp>
          <p:nvSpPr>
            <p:cNvPr id="150" name="TextBox 149">
              <a:extLst>
                <a:ext uri="{FF2B5EF4-FFF2-40B4-BE49-F238E27FC236}">
                  <a16:creationId xmlns:a16="http://schemas.microsoft.com/office/drawing/2014/main" id="{173E8487-5115-ED45-91CD-12473E6CE35C}"/>
                </a:ext>
              </a:extLst>
            </p:cNvPr>
            <p:cNvSpPr txBox="1"/>
            <p:nvPr/>
          </p:nvSpPr>
          <p:spPr>
            <a:xfrm>
              <a:off x="11111740" y="5062723"/>
              <a:ext cx="546945" cy="359137"/>
            </a:xfrm>
            <a:prstGeom prst="rect">
              <a:avLst/>
            </a:prstGeom>
            <a:noFill/>
          </p:spPr>
          <p:txBody>
            <a:bodyPr wrap="non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parity</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error</a:t>
              </a:r>
            </a:p>
          </p:txBody>
        </p:sp>
        <p:cxnSp>
          <p:nvCxnSpPr>
            <p:cNvPr id="83" name="Straight Arrow Connector 82">
              <a:extLst>
                <a:ext uri="{FF2B5EF4-FFF2-40B4-BE49-F238E27FC236}">
                  <a16:creationId xmlns:a16="http://schemas.microsoft.com/office/drawing/2014/main" id="{6D1057B9-5603-6B48-B071-08FE0B7172F9}"/>
                </a:ext>
              </a:extLst>
            </p:cNvPr>
            <p:cNvCxnSpPr>
              <a:stCxn id="145" idx="1"/>
            </p:cNvCxnSpPr>
            <p:nvPr/>
          </p:nvCxnSpPr>
          <p:spPr>
            <a:xfrm flipV="1">
              <a:off x="9880003" y="5232612"/>
              <a:ext cx="1303277" cy="7611"/>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C47093EA-088C-E94A-9077-958AC4C824B7}"/>
              </a:ext>
            </a:extLst>
          </p:cNvPr>
          <p:cNvGrpSpPr/>
          <p:nvPr/>
        </p:nvGrpSpPr>
        <p:grpSpPr>
          <a:xfrm>
            <a:off x="9930014" y="4772156"/>
            <a:ext cx="546945" cy="1621566"/>
            <a:chOff x="9930014" y="4772156"/>
            <a:chExt cx="546945" cy="1621566"/>
          </a:xfrm>
        </p:grpSpPr>
        <p:sp>
          <p:nvSpPr>
            <p:cNvPr id="143" name="TextBox 142">
              <a:extLst>
                <a:ext uri="{FF2B5EF4-FFF2-40B4-BE49-F238E27FC236}">
                  <a16:creationId xmlns:a16="http://schemas.microsoft.com/office/drawing/2014/main" id="{234B127E-41D4-8C49-8FF0-07C5874E8EF9}"/>
                </a:ext>
              </a:extLst>
            </p:cNvPr>
            <p:cNvSpPr txBox="1"/>
            <p:nvPr/>
          </p:nvSpPr>
          <p:spPr>
            <a:xfrm>
              <a:off x="9930014" y="6034585"/>
              <a:ext cx="546945" cy="359137"/>
            </a:xfrm>
            <a:prstGeom prst="rect">
              <a:avLst/>
            </a:prstGeom>
            <a:noFill/>
          </p:spPr>
          <p:txBody>
            <a:bodyPr wrap="none"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parity</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error</a:t>
              </a:r>
            </a:p>
          </p:txBody>
        </p:sp>
        <p:cxnSp>
          <p:nvCxnSpPr>
            <p:cNvPr id="149" name="Straight Arrow Connector 148">
              <a:extLst>
                <a:ext uri="{FF2B5EF4-FFF2-40B4-BE49-F238E27FC236}">
                  <a16:creationId xmlns:a16="http://schemas.microsoft.com/office/drawing/2014/main" id="{CCC6F7F0-B384-914D-A818-618271BAAA48}"/>
                </a:ext>
              </a:extLst>
            </p:cNvPr>
            <p:cNvCxnSpPr>
              <a:cxnSpLocks/>
            </p:cNvCxnSpPr>
            <p:nvPr/>
          </p:nvCxnSpPr>
          <p:spPr>
            <a:xfrm rot="5400000" flipV="1">
              <a:off x="9551132" y="5419989"/>
              <a:ext cx="1303277" cy="7611"/>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653C287F-C7E3-0347-8FC0-F420618EE025}"/>
              </a:ext>
            </a:extLst>
          </p:cNvPr>
          <p:cNvGrpSpPr/>
          <p:nvPr/>
        </p:nvGrpSpPr>
        <p:grpSpPr>
          <a:xfrm>
            <a:off x="8346385" y="4773947"/>
            <a:ext cx="2744420" cy="1243263"/>
            <a:chOff x="8346385" y="4773947"/>
            <a:chExt cx="2744420" cy="1243263"/>
          </a:xfrm>
        </p:grpSpPr>
        <p:grpSp>
          <p:nvGrpSpPr>
            <p:cNvPr id="12" name="Group 11">
              <a:extLst>
                <a:ext uri="{FF2B5EF4-FFF2-40B4-BE49-F238E27FC236}">
                  <a16:creationId xmlns:a16="http://schemas.microsoft.com/office/drawing/2014/main" id="{D4505FCD-484D-0344-B9C0-4C24ED7C7920}"/>
                </a:ext>
              </a:extLst>
            </p:cNvPr>
            <p:cNvGrpSpPr/>
            <p:nvPr/>
          </p:nvGrpSpPr>
          <p:grpSpPr>
            <a:xfrm>
              <a:off x="9873379" y="4773947"/>
              <a:ext cx="1217426" cy="1214161"/>
              <a:chOff x="9873379" y="4773947"/>
              <a:chExt cx="1217426" cy="1214161"/>
            </a:xfrm>
          </p:grpSpPr>
          <p:sp>
            <p:nvSpPr>
              <p:cNvPr id="141" name="TextBox 140">
                <a:extLst>
                  <a:ext uri="{FF2B5EF4-FFF2-40B4-BE49-F238E27FC236}">
                    <a16:creationId xmlns:a16="http://schemas.microsoft.com/office/drawing/2014/main" id="{B89F2045-70A1-F94B-8859-95531C4604F9}"/>
                  </a:ext>
                </a:extLst>
              </p:cNvPr>
              <p:cNvSpPr txBox="1"/>
              <p:nvPr/>
            </p:nvSpPr>
            <p:spPr>
              <a:xfrm>
                <a:off x="9873379" y="5327119"/>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0 1 1 1 0  1</a:t>
                </a:r>
              </a:p>
            </p:txBody>
          </p:sp>
          <p:grpSp>
            <p:nvGrpSpPr>
              <p:cNvPr id="142" name="Group 141">
                <a:extLst>
                  <a:ext uri="{FF2B5EF4-FFF2-40B4-BE49-F238E27FC236}">
                    <a16:creationId xmlns:a16="http://schemas.microsoft.com/office/drawing/2014/main" id="{AC319AFE-17A7-2B4C-8668-7FE48598E0BE}"/>
                  </a:ext>
                </a:extLst>
              </p:cNvPr>
              <p:cNvGrpSpPr/>
              <p:nvPr/>
            </p:nvGrpSpPr>
            <p:grpSpPr>
              <a:xfrm>
                <a:off x="9880003" y="4773947"/>
                <a:ext cx="1210802" cy="1214161"/>
                <a:chOff x="6394173" y="4840358"/>
                <a:chExt cx="1210802" cy="1214161"/>
              </a:xfrm>
            </p:grpSpPr>
            <p:sp>
              <p:nvSpPr>
                <p:cNvPr id="144" name="TextBox 143">
                  <a:extLst>
                    <a:ext uri="{FF2B5EF4-FFF2-40B4-BE49-F238E27FC236}">
                      <a16:creationId xmlns:a16="http://schemas.microsoft.com/office/drawing/2014/main" id="{B0E8F038-35AD-0946-9AF8-3B82D62EFAD1}"/>
                    </a:ext>
                  </a:extLst>
                </p:cNvPr>
                <p:cNvSpPr txBox="1"/>
                <p:nvPr/>
              </p:nvSpPr>
              <p:spPr>
                <a:xfrm>
                  <a:off x="6400799" y="4840358"/>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1 0 1 0 1  1</a:t>
                  </a:r>
                </a:p>
              </p:txBody>
            </p:sp>
            <p:sp>
              <p:nvSpPr>
                <p:cNvPr id="145" name="TextBox 144">
                  <a:extLst>
                    <a:ext uri="{FF2B5EF4-FFF2-40B4-BE49-F238E27FC236}">
                      <a16:creationId xmlns:a16="http://schemas.microsoft.com/office/drawing/2014/main" id="{1B46CC5B-41FC-3046-A483-F2909BFB7D31}"/>
                    </a:ext>
                  </a:extLst>
                </p:cNvPr>
                <p:cNvSpPr txBox="1"/>
                <p:nvPr/>
              </p:nvSpPr>
              <p:spPr>
                <a:xfrm>
                  <a:off x="6394173" y="5121968"/>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1 1 0  0</a:t>
                  </a:r>
                </a:p>
              </p:txBody>
            </p:sp>
            <p:sp>
              <p:nvSpPr>
                <p:cNvPr id="146" name="TextBox 145">
                  <a:extLst>
                    <a:ext uri="{FF2B5EF4-FFF2-40B4-BE49-F238E27FC236}">
                      <a16:creationId xmlns:a16="http://schemas.microsoft.com/office/drawing/2014/main" id="{46418A9F-75BF-B047-85AA-68BAE639890F}"/>
                    </a:ext>
                  </a:extLst>
                </p:cNvPr>
                <p:cNvSpPr txBox="1"/>
                <p:nvPr/>
              </p:nvSpPr>
              <p:spPr>
                <a:xfrm>
                  <a:off x="6395912" y="5685187"/>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1 0 1 0 1  0</a:t>
                  </a:r>
                </a:p>
              </p:txBody>
            </p:sp>
            <p:cxnSp>
              <p:nvCxnSpPr>
                <p:cNvPr id="147" name="Straight Connector 146">
                  <a:extLst>
                    <a:ext uri="{FF2B5EF4-FFF2-40B4-BE49-F238E27FC236}">
                      <a16:creationId xmlns:a16="http://schemas.microsoft.com/office/drawing/2014/main" id="{A7665A79-628F-EF47-A9DA-75CCD8B6F9D1}"/>
                    </a:ext>
                  </a:extLst>
                </p:cNvPr>
                <p:cNvCxnSpPr/>
                <p:nvPr/>
              </p:nvCxnSpPr>
              <p:spPr>
                <a:xfrm>
                  <a:off x="6480748" y="5751227"/>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06629B4-5BDA-B443-9A30-123782498104}"/>
                    </a:ext>
                  </a:extLst>
                </p:cNvPr>
                <p:cNvCxnSpPr>
                  <a:cxnSpLocks/>
                </p:cNvCxnSpPr>
                <p:nvPr/>
              </p:nvCxnSpPr>
              <p:spPr>
                <a:xfrm rot="16200000">
                  <a:off x="6828021" y="5453922"/>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5" name="TextBox 94">
              <a:extLst>
                <a:ext uri="{FF2B5EF4-FFF2-40B4-BE49-F238E27FC236}">
                  <a16:creationId xmlns:a16="http://schemas.microsoft.com/office/drawing/2014/main" id="{2248BD76-7CB1-F24E-9D14-EBFA827837AC}"/>
                </a:ext>
              </a:extLst>
            </p:cNvPr>
            <p:cNvSpPr txBox="1"/>
            <p:nvPr/>
          </p:nvSpPr>
          <p:spPr>
            <a:xfrm>
              <a:off x="8346385" y="4811367"/>
              <a:ext cx="1411353" cy="1205843"/>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detected</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and</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correctable</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single-bit</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a:t>
              </a:r>
            </a:p>
          </p:txBody>
        </p:sp>
      </p:grpSp>
      <p:sp>
        <p:nvSpPr>
          <p:cNvPr id="96" name="TextBox 95">
            <a:extLst>
              <a:ext uri="{FF2B5EF4-FFF2-40B4-BE49-F238E27FC236}">
                <a16:creationId xmlns:a16="http://schemas.microsoft.com/office/drawing/2014/main" id="{D901A173-DAE6-384F-9E84-A6924D058027}"/>
              </a:ext>
            </a:extLst>
          </p:cNvPr>
          <p:cNvSpPr txBox="1"/>
          <p:nvPr/>
        </p:nvSpPr>
        <p:spPr>
          <a:xfrm>
            <a:off x="1176958" y="3591520"/>
            <a:ext cx="3585542" cy="5909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A8"/>
                </a:solidFill>
                <a:effectLst/>
                <a:uLnTx/>
                <a:uFillTx/>
                <a:latin typeface="Calibri" panose="020F0502020204030204"/>
                <a:ea typeface="+mn-ea"/>
                <a:cs typeface="+mn-cs"/>
              </a:rPr>
              <a:t>Even/odd parity: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set parity bit so there is an even/odd number of 1’s</a:t>
            </a:r>
          </a:p>
        </p:txBody>
      </p:sp>
      <p:sp>
        <p:nvSpPr>
          <p:cNvPr id="151" name="TextBox 1">
            <a:extLst>
              <a:ext uri="{FF2B5EF4-FFF2-40B4-BE49-F238E27FC236}">
                <a16:creationId xmlns:a16="http://schemas.microsoft.com/office/drawing/2014/main" id="{676B03FA-F97E-8D4F-A163-CA316F4C507A}"/>
              </a:ext>
            </a:extLst>
          </p:cNvPr>
          <p:cNvSpPr txBox="1">
            <a:spLocks noChangeArrowheads="1"/>
          </p:cNvSpPr>
          <p:nvPr/>
        </p:nvSpPr>
        <p:spPr bwMode="auto">
          <a:xfrm>
            <a:off x="435076" y="6389262"/>
            <a:ext cx="945187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rPr>
              <a:t>* Check out the online interactive exercises for more examples: h</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rPr>
              <a:t>ttp://gaia.cs.umass.edu/kurose_ross/interactive/</a:t>
            </a:r>
          </a:p>
        </p:txBody>
      </p:sp>
      <p:pic>
        <p:nvPicPr>
          <p:cNvPr id="7" name="Picture 6" descr="Icon&#10;&#10;Description automatically generated">
            <a:extLst>
              <a:ext uri="{FF2B5EF4-FFF2-40B4-BE49-F238E27FC236}">
                <a16:creationId xmlns:a16="http://schemas.microsoft.com/office/drawing/2014/main" id="{039CE01A-F391-604A-89C2-2F82DDE7EDEF}"/>
              </a:ext>
            </a:extLst>
          </p:cNvPr>
          <p:cNvPicPr>
            <a:picLocks noChangeAspect="1"/>
          </p:cNvPicPr>
          <p:nvPr/>
        </p:nvPicPr>
        <p:blipFill>
          <a:blip r:embed="rId3"/>
          <a:stretch>
            <a:fillRect/>
          </a:stretch>
        </p:blipFill>
        <p:spPr>
          <a:xfrm>
            <a:off x="4762500" y="293370"/>
            <a:ext cx="2258290" cy="1987295"/>
          </a:xfrm>
          <a:prstGeom prst="rect">
            <a:avLst/>
          </a:prstGeom>
        </p:spPr>
      </p:pic>
      <p:sp>
        <p:nvSpPr>
          <p:cNvPr id="78" name="TextBox 77">
            <a:extLst>
              <a:ext uri="{FF2B5EF4-FFF2-40B4-BE49-F238E27FC236}">
                <a16:creationId xmlns:a16="http://schemas.microsoft.com/office/drawing/2014/main" id="{7BC89C6F-5DA4-294F-83CF-68C618AD67A3}"/>
              </a:ext>
            </a:extLst>
          </p:cNvPr>
          <p:cNvSpPr txBox="1"/>
          <p:nvPr/>
        </p:nvSpPr>
        <p:spPr>
          <a:xfrm>
            <a:off x="872158" y="4277320"/>
            <a:ext cx="4557092" cy="208672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2400" dirty="0">
                <a:solidFill>
                  <a:srgbClr val="0000A8"/>
                </a:solidFill>
                <a:latin typeface="Calibri" panose="020F0502020204030204"/>
              </a:rPr>
              <a:t>At r</a:t>
            </a:r>
            <a:r>
              <a:rPr kumimoji="0" lang="en-US" sz="2400" b="0" i="0" u="none" strike="noStrike" kern="1200" cap="none" spc="0" normalizeH="0" baseline="0" noProof="0" dirty="0" err="1">
                <a:ln>
                  <a:noFill/>
                </a:ln>
                <a:solidFill>
                  <a:srgbClr val="0000A8"/>
                </a:solidFill>
                <a:effectLst/>
                <a:uLnTx/>
                <a:uFillTx/>
                <a:latin typeface="Calibri" panose="020F0502020204030204"/>
              </a:rPr>
              <a:t>eceiver</a:t>
            </a:r>
            <a:r>
              <a:rPr kumimoji="0" lang="en-US" sz="2400" b="0" i="0" u="none" strike="noStrike" kern="1200" cap="none" spc="0" normalizeH="0" baseline="0" noProof="0" dirty="0">
                <a:ln>
                  <a:noFill/>
                </a:ln>
                <a:solidFill>
                  <a:srgbClr val="0000A8"/>
                </a:solidFill>
                <a:effectLst/>
                <a:uLnTx/>
                <a:uFillTx/>
                <a:latin typeface="Calibri" panose="020F0502020204030204"/>
              </a:rPr>
              <a:t>:</a:t>
            </a:r>
          </a:p>
          <a:p>
            <a:pPr marL="342900" marR="0" lvl="0" indent="-34290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rPr>
              <a:t>compute parity of </a:t>
            </a:r>
            <a:r>
              <a:rPr kumimoji="0" lang="en-US" sz="2400" b="0" i="1" u="none" strike="noStrike" kern="1200" cap="none" spc="0" normalizeH="0" baseline="0" noProof="0" dirty="0">
                <a:ln>
                  <a:noFill/>
                </a:ln>
                <a:solidFill>
                  <a:prstClr val="black"/>
                </a:solidFill>
                <a:effectLst/>
                <a:uLnTx/>
                <a:uFillTx/>
                <a:latin typeface="Calibri" panose="020F0502020204030204"/>
              </a:rPr>
              <a:t>d</a:t>
            </a:r>
            <a:r>
              <a:rPr kumimoji="0" lang="en-US" sz="2400" b="0" i="0" u="none" strike="noStrike" kern="1200" cap="none" spc="0" normalizeH="0" baseline="0" noProof="0" dirty="0">
                <a:ln>
                  <a:noFill/>
                </a:ln>
                <a:solidFill>
                  <a:prstClr val="black"/>
                </a:solidFill>
                <a:effectLst/>
                <a:uLnTx/>
                <a:uFillTx/>
                <a:latin typeface="Calibri" panose="020F0502020204030204"/>
              </a:rPr>
              <a:t> received bits</a:t>
            </a:r>
          </a:p>
          <a:p>
            <a:pPr marL="342900" marR="0" lvl="0" indent="-34290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lang="en-US" sz="2400" dirty="0">
                <a:solidFill>
                  <a:prstClr val="black"/>
                </a:solidFill>
                <a:latin typeface="Calibri" panose="020F0502020204030204"/>
              </a:rPr>
              <a:t>compare with received parity bit – if different than error detected</a:t>
            </a:r>
            <a:endParaRPr kumimoji="0" lang="en-US" sz="24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7421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dissolve">
                                      <p:cBhvr>
                                        <p:cTn id="12" dur="500"/>
                                        <p:tgtEl>
                                          <p:spTgt spid="77"/>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dissolve">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dissolve">
                                      <p:cBhvr>
                                        <p:cTn id="25" dur="500"/>
                                        <p:tgtEl>
                                          <p:spTgt spid="76"/>
                                        </p:tgtEl>
                                      </p:cBhvr>
                                    </p:animEffect>
                                  </p:childTnLst>
                                </p:cTn>
                              </p:par>
                              <p:par>
                                <p:cTn id="26" presetID="9"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dissolve">
                                      <p:cBhvr>
                                        <p:cTn id="33" dur="500"/>
                                        <p:tgtEl>
                                          <p:spTgt spid="8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dissolve">
                                      <p:cBhvr>
                                        <p:cTn id="38" dur="500"/>
                                        <p:tgtEl>
                                          <p:spTgt spid="9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dissolve">
                                      <p:cBhvr>
                                        <p:cTn id="43" dur="500"/>
                                        <p:tgtEl>
                                          <p:spTgt spid="9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38"/>
                                        </p:tgtEl>
                                        <p:attrNameLst>
                                          <p:attrName>style.visibility</p:attrName>
                                        </p:attrNameLst>
                                      </p:cBhvr>
                                      <p:to>
                                        <p:strVal val="visible"/>
                                      </p:to>
                                    </p:set>
                                    <p:animEffect transition="in" filter="wipe(up)">
                                      <p:cBhvr>
                                        <p:cTn id="48" dur="2000"/>
                                        <p:tgtEl>
                                          <p:spTgt spid="13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dissolve">
                                      <p:cBhvr>
                                        <p:cTn id="53" dur="500"/>
                                        <p:tgtEl>
                                          <p:spTgt spid="9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dissolv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10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up)">
                                      <p:cBhvr>
                                        <p:cTn id="68" dur="10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dissolve">
                                      <p:cBhvr>
                                        <p:cTn id="73"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38" grpId="0"/>
      <p:bldP spid="82" grpId="0"/>
      <p:bldP spid="90" grpId="0"/>
      <p:bldP spid="93" grpId="0"/>
      <p:bldP spid="98" grpId="0"/>
      <p:bldP spid="76" grpId="0"/>
      <p:bldP spid="151" grpId="0"/>
      <p:bldP spid="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a:t>
            </a:r>
            <a:r>
              <a:rPr lang="en-US" sz="2800" dirty="0"/>
              <a:t>(review, see section 3.3)</a:t>
            </a:r>
            <a:endParaRPr lang="en-US" sz="4400" dirty="0"/>
          </a:p>
        </p:txBody>
      </p:sp>
      <p:sp>
        <p:nvSpPr>
          <p:cNvPr id="27" name="Rectangle 3">
            <a:extLst>
              <a:ext uri="{FF2B5EF4-FFF2-40B4-BE49-F238E27FC236}">
                <a16:creationId xmlns:a16="http://schemas.microsoft.com/office/drawing/2014/main" id="{31698387-9861-714A-B5A0-B2C8BE36CD3A}"/>
              </a:ext>
            </a:extLst>
          </p:cNvPr>
          <p:cNvSpPr txBox="1">
            <a:spLocks noChangeArrowheads="1"/>
          </p:cNvSpPr>
          <p:nvPr/>
        </p:nvSpPr>
        <p:spPr>
          <a:xfrm>
            <a:off x="990599" y="2218943"/>
            <a:ext cx="4662055" cy="44780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sender</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treat contents of UDP segment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(including UDP header fields and IP addresses)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 sequence of 16-bit integers</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checksum: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addition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complement sum)</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segment content</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value put into UDP checksum field</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5767820" y="2132890"/>
            <a:ext cx="5728855" cy="40824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receiver</a:t>
            </a:r>
            <a:r>
              <a:rPr kumimoji="0" lang="en-US" altLang="en-US" sz="35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compute checksum of received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 if computed checksum equals checksum field value: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 equal - error detected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equal - no error detected.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maybe errors nonetheless?</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More later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Goal</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Slide Number Placeholder 5">
            <a:extLst>
              <a:ext uri="{FF2B5EF4-FFF2-40B4-BE49-F238E27FC236}">
                <a16:creationId xmlns:a16="http://schemas.microsoft.com/office/drawing/2014/main" id="{8DA99A3E-8280-22D2-60CD-30437B0E98DF}"/>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Link Layer: 6-</a:t>
            </a:r>
            <a:fld id="{C4204591-24BD-A542-B9D5-F8D8A88D2FEE}" type="slidenum">
              <a:rPr lang="en-US" smtClean="0"/>
              <a:pPr/>
              <a:t>21</a:t>
            </a:fld>
            <a:endParaRPr lang="en-US" dirty="0"/>
          </a:p>
        </p:txBody>
      </p:sp>
    </p:spTree>
    <p:extLst>
      <p:ext uri="{BB962C8B-B14F-4D97-AF65-F5344CB8AC3E}">
        <p14:creationId xmlns:p14="http://schemas.microsoft.com/office/powerpoint/2010/main" val="43310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altLang="en-US" dirty="0">
                <a:cs typeface="Calibri" panose="020F0502020204030204" pitchFamily="34" charset="0"/>
              </a:rPr>
              <a:t>Cyclic Redundancy Check (CRC)</a:t>
            </a:r>
            <a:endParaRPr lang="en-US" sz="4400" dirty="0"/>
          </a:p>
        </p:txBody>
      </p:sp>
      <p:sp>
        <p:nvSpPr>
          <p:cNvPr id="6" name="Rectangle 3">
            <a:extLst>
              <a:ext uri="{FF2B5EF4-FFF2-40B4-BE49-F238E27FC236}">
                <a16:creationId xmlns:a16="http://schemas.microsoft.com/office/drawing/2014/main" id="{8AECB38E-687E-C946-9EB7-A4D36B2DC890}"/>
              </a:ext>
            </a:extLst>
          </p:cNvPr>
          <p:cNvSpPr txBox="1">
            <a:spLocks noChangeArrowheads="1"/>
          </p:cNvSpPr>
          <p:nvPr/>
        </p:nvSpPr>
        <p:spPr>
          <a:xfrm>
            <a:off x="830820" y="1239611"/>
            <a:ext cx="10632309" cy="15300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more powerful error-detection coding</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data bits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(given, think of these as a binary number)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G: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bit pattern (generator), of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r+1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bits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(given, specified in CRC standard)</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Rectangle 3">
            <a:extLst>
              <a:ext uri="{FF2B5EF4-FFF2-40B4-BE49-F238E27FC236}">
                <a16:creationId xmlns:a16="http://schemas.microsoft.com/office/drawing/2014/main" id="{E85D3352-49EB-A34F-8ADF-7171A325499F}"/>
              </a:ext>
            </a:extLst>
          </p:cNvPr>
          <p:cNvSpPr txBox="1">
            <a:spLocks noChangeArrowheads="1"/>
          </p:cNvSpPr>
          <p:nvPr/>
        </p:nvSpPr>
        <p:spPr>
          <a:xfrm>
            <a:off x="850698" y="4665031"/>
            <a:ext cx="11036502" cy="186829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1" strike="noStrike" kern="1200" cap="none" spc="0" normalizeH="0" baseline="0" noProof="0" dirty="0">
                <a:ln>
                  <a:noFill/>
                </a:ln>
                <a:solidFill>
                  <a:srgbClr val="0000A8"/>
                </a:solidFill>
                <a:effectLst/>
                <a:uLnTx/>
                <a:uFillTx/>
                <a:latin typeface="Calibri" panose="020F0502020204030204"/>
                <a:ea typeface="+mn-ea"/>
                <a:cs typeface="+mn-cs"/>
              </a:rPr>
              <a:t>sender: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compute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CRC bits, </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such that &lt;D,R&gt;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exactly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divisible by G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 2)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knows G, divides &lt;D,R&gt; by G.  If non-zero remainder: error detected!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detect all burst errors less than r+1 bits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widely used in practice (Ethernet, 802.11 WiFi)</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FCE5A70A-21CD-7941-AAFD-93513551C59A}"/>
              </a:ext>
            </a:extLst>
          </p:cNvPr>
          <p:cNvGrpSpPr/>
          <p:nvPr/>
        </p:nvGrpSpPr>
        <p:grpSpPr>
          <a:xfrm>
            <a:off x="3954671" y="3889513"/>
            <a:ext cx="6922203" cy="492873"/>
            <a:chOff x="3954671" y="3889513"/>
            <a:chExt cx="6922203" cy="492873"/>
          </a:xfrm>
        </p:grpSpPr>
        <p:grpSp>
          <p:nvGrpSpPr>
            <p:cNvPr id="25" name="Group 24">
              <a:extLst>
                <a:ext uri="{FF2B5EF4-FFF2-40B4-BE49-F238E27FC236}">
                  <a16:creationId xmlns:a16="http://schemas.microsoft.com/office/drawing/2014/main" id="{BD5FE7C0-449C-C24C-94F1-976D8F7F07BD}"/>
                </a:ext>
              </a:extLst>
            </p:cNvPr>
            <p:cNvGrpSpPr/>
            <p:nvPr/>
          </p:nvGrpSpPr>
          <p:grpSpPr>
            <a:xfrm>
              <a:off x="3954671" y="3896138"/>
              <a:ext cx="2934586" cy="486248"/>
              <a:chOff x="8759687" y="3087756"/>
              <a:chExt cx="2934586" cy="486248"/>
            </a:xfrm>
          </p:grpSpPr>
          <p:sp>
            <p:nvSpPr>
              <p:cNvPr id="10" name="TextBox 9">
                <a:extLst>
                  <a:ext uri="{FF2B5EF4-FFF2-40B4-BE49-F238E27FC236}">
                    <a16:creationId xmlns:a16="http://schemas.microsoft.com/office/drawing/2014/main" id="{882DC7EC-5CAB-E046-AF27-F4F1BE4C8967}"/>
                  </a:ext>
                </a:extLst>
              </p:cNvPr>
              <p:cNvSpPr txBox="1"/>
              <p:nvPr/>
            </p:nvSpPr>
            <p:spPr>
              <a:xfrm>
                <a:off x="8759687" y="3087756"/>
                <a:ext cx="29345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&lt;D,R&gt; = D  2</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XOR  R  </a:t>
                </a:r>
              </a:p>
            </p:txBody>
          </p:sp>
          <p:sp>
            <p:nvSpPr>
              <p:cNvPr id="295" name="TextBox 294">
                <a:extLst>
                  <a:ext uri="{FF2B5EF4-FFF2-40B4-BE49-F238E27FC236}">
                    <a16:creationId xmlns:a16="http://schemas.microsoft.com/office/drawing/2014/main" id="{5679D954-E2CF-FE4F-B7E7-75DBBBD56E8B}"/>
                  </a:ext>
                </a:extLst>
              </p:cNvPr>
              <p:cNvSpPr txBox="1"/>
              <p:nvPr/>
            </p:nvSpPr>
            <p:spPr>
              <a:xfrm>
                <a:off x="9972262" y="3173894"/>
                <a:ext cx="3129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296" name="TextBox 295">
              <a:extLst>
                <a:ext uri="{FF2B5EF4-FFF2-40B4-BE49-F238E27FC236}">
                  <a16:creationId xmlns:a16="http://schemas.microsoft.com/office/drawing/2014/main" id="{D334B737-73F4-0C4A-860A-265D4A3D7E47}"/>
                </a:ext>
              </a:extLst>
            </p:cNvPr>
            <p:cNvSpPr txBox="1"/>
            <p:nvPr/>
          </p:nvSpPr>
          <p:spPr>
            <a:xfrm>
              <a:off x="7997688" y="3889513"/>
              <a:ext cx="28791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formula for these bits</a:t>
              </a:r>
            </a:p>
          </p:txBody>
        </p:sp>
        <p:cxnSp>
          <p:nvCxnSpPr>
            <p:cNvPr id="30" name="Straight Connector 29">
              <a:extLst>
                <a:ext uri="{FF2B5EF4-FFF2-40B4-BE49-F238E27FC236}">
                  <a16:creationId xmlns:a16="http://schemas.microsoft.com/office/drawing/2014/main" id="{B13443DA-FCD3-914F-8EC2-A5BA2DA70B77}"/>
                </a:ext>
              </a:extLst>
            </p:cNvPr>
            <p:cNvCxnSpPr/>
            <p:nvPr/>
          </p:nvCxnSpPr>
          <p:spPr>
            <a:xfrm>
              <a:off x="6811619" y="4134678"/>
              <a:ext cx="11926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60FD657-AC1B-3B4B-9C86-1AB0D8168AC3}"/>
              </a:ext>
            </a:extLst>
          </p:cNvPr>
          <p:cNvGrpSpPr/>
          <p:nvPr/>
        </p:nvGrpSpPr>
        <p:grpSpPr>
          <a:xfrm>
            <a:off x="4243982" y="2770984"/>
            <a:ext cx="5397512" cy="1096490"/>
            <a:chOff x="4243982" y="2770984"/>
            <a:chExt cx="5397512" cy="1096490"/>
          </a:xfrm>
        </p:grpSpPr>
        <p:grpSp>
          <p:nvGrpSpPr>
            <p:cNvPr id="5" name="Group 4">
              <a:extLst>
                <a:ext uri="{FF2B5EF4-FFF2-40B4-BE49-F238E27FC236}">
                  <a16:creationId xmlns:a16="http://schemas.microsoft.com/office/drawing/2014/main" id="{79E989F3-EA4C-7E47-801E-2273E78A0D67}"/>
                </a:ext>
              </a:extLst>
            </p:cNvPr>
            <p:cNvGrpSpPr/>
            <p:nvPr/>
          </p:nvGrpSpPr>
          <p:grpSpPr>
            <a:xfrm>
              <a:off x="4243982" y="2770984"/>
              <a:ext cx="2691529" cy="1072438"/>
              <a:chOff x="2335669" y="2731227"/>
              <a:chExt cx="2691529" cy="1072438"/>
            </a:xfrm>
          </p:grpSpPr>
          <p:grpSp>
            <p:nvGrpSpPr>
              <p:cNvPr id="263" name="Group 262">
                <a:extLst>
                  <a:ext uri="{FF2B5EF4-FFF2-40B4-BE49-F238E27FC236}">
                    <a16:creationId xmlns:a16="http://schemas.microsoft.com/office/drawing/2014/main" id="{29C4AA4F-9EB8-1848-8793-F6CDF1CD0D68}"/>
                  </a:ext>
                </a:extLst>
              </p:cNvPr>
              <p:cNvGrpSpPr/>
              <p:nvPr/>
            </p:nvGrpSpPr>
            <p:grpSpPr>
              <a:xfrm>
                <a:off x="3847708" y="2731227"/>
                <a:ext cx="1179490" cy="644795"/>
                <a:chOff x="2714347" y="4114405"/>
                <a:chExt cx="1179490" cy="644795"/>
              </a:xfrm>
            </p:grpSpPr>
            <p:cxnSp>
              <p:nvCxnSpPr>
                <p:cNvPr id="264" name="Straight Arrow Connector 263">
                  <a:extLst>
                    <a:ext uri="{FF2B5EF4-FFF2-40B4-BE49-F238E27FC236}">
                      <a16:creationId xmlns:a16="http://schemas.microsoft.com/office/drawing/2014/main" id="{E3F5CF1B-09D1-CC47-B116-7240726371D9}"/>
                    </a:ext>
                  </a:extLst>
                </p:cNvPr>
                <p:cNvCxnSpPr>
                  <a:cxnSpLocks/>
                </p:cNvCxnSpPr>
                <p:nvPr/>
              </p:nvCxnSpPr>
              <p:spPr>
                <a:xfrm>
                  <a:off x="2993162" y="4665600"/>
                  <a:ext cx="542038"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3059E882-1BA5-064B-9CE1-43F225240291}"/>
                    </a:ext>
                  </a:extLst>
                </p:cNvPr>
                <p:cNvSpPr txBox="1"/>
                <p:nvPr/>
              </p:nvSpPr>
              <p:spPr>
                <a:xfrm>
                  <a:off x="2714347" y="4114405"/>
                  <a:ext cx="1179490"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CRC bits</a:t>
                  </a:r>
                </a:p>
              </p:txBody>
            </p:sp>
            <p:cxnSp>
              <p:nvCxnSpPr>
                <p:cNvPr id="267" name="Straight Connector 266">
                  <a:extLst>
                    <a:ext uri="{FF2B5EF4-FFF2-40B4-BE49-F238E27FC236}">
                      <a16:creationId xmlns:a16="http://schemas.microsoft.com/office/drawing/2014/main" id="{176F67FC-CEC0-E145-8840-3B220D064D41}"/>
                    </a:ext>
                  </a:extLst>
                </p:cNvPr>
                <p:cNvCxnSpPr/>
                <p:nvPr/>
              </p:nvCxnSpPr>
              <p:spPr>
                <a:xfrm>
                  <a:off x="3542400" y="45720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133DDAB8-AED0-B44C-B8AA-A792E69DA7CC}"/>
                  </a:ext>
                </a:extLst>
              </p:cNvPr>
              <p:cNvGrpSpPr/>
              <p:nvPr/>
            </p:nvGrpSpPr>
            <p:grpSpPr>
              <a:xfrm>
                <a:off x="2491075" y="3061148"/>
                <a:ext cx="1630353" cy="400110"/>
                <a:chOff x="1912047" y="4446000"/>
                <a:chExt cx="1630353" cy="400110"/>
              </a:xfrm>
            </p:grpSpPr>
            <p:cxnSp>
              <p:nvCxnSpPr>
                <p:cNvPr id="290" name="Straight Arrow Connector 289">
                  <a:extLst>
                    <a:ext uri="{FF2B5EF4-FFF2-40B4-BE49-F238E27FC236}">
                      <a16:creationId xmlns:a16="http://schemas.microsoft.com/office/drawing/2014/main" id="{B73F57ED-8511-DE46-AFFF-EB1F2B4DD081}"/>
                    </a:ext>
                  </a:extLst>
                </p:cNvPr>
                <p:cNvCxnSpPr>
                  <a:cxnSpLocks/>
                </p:cNvCxnSpPr>
                <p:nvPr/>
              </p:nvCxnSpPr>
              <p:spPr>
                <a:xfrm>
                  <a:off x="1914638" y="4665600"/>
                  <a:ext cx="1620562"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Rectangle 290">
                  <a:extLst>
                    <a:ext uri="{FF2B5EF4-FFF2-40B4-BE49-F238E27FC236}">
                      <a16:creationId xmlns:a16="http://schemas.microsoft.com/office/drawing/2014/main" id="{9CC71E42-351B-7D48-A76A-31DFD4155837}"/>
                    </a:ext>
                  </a:extLst>
                </p:cNvPr>
                <p:cNvSpPr/>
                <p:nvPr/>
              </p:nvSpPr>
              <p:spPr>
                <a:xfrm>
                  <a:off x="2098800" y="4636800"/>
                  <a:ext cx="12456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TextBox 291">
                  <a:extLst>
                    <a:ext uri="{FF2B5EF4-FFF2-40B4-BE49-F238E27FC236}">
                      <a16:creationId xmlns:a16="http://schemas.microsoft.com/office/drawing/2014/main" id="{9CB76609-999D-2D49-9C0A-E32FE50AF48D}"/>
                    </a:ext>
                  </a:extLst>
                </p:cNvPr>
                <p:cNvSpPr txBox="1"/>
                <p:nvPr/>
              </p:nvSpPr>
              <p:spPr>
                <a:xfrm>
                  <a:off x="2088000" y="4446000"/>
                  <a:ext cx="1278812"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 data bits</a:t>
                  </a:r>
                </a:p>
              </p:txBody>
            </p:sp>
            <p:cxnSp>
              <p:nvCxnSpPr>
                <p:cNvPr id="293" name="Straight Connector 292">
                  <a:extLst>
                    <a:ext uri="{FF2B5EF4-FFF2-40B4-BE49-F238E27FC236}">
                      <a16:creationId xmlns:a16="http://schemas.microsoft.com/office/drawing/2014/main" id="{E22D3181-9FAA-B541-A443-8DF2B83F5119}"/>
                    </a:ext>
                  </a:extLst>
                </p:cNvPr>
                <p:cNvCxnSpPr/>
                <p:nvPr/>
              </p:nvCxnSpPr>
              <p:spPr>
                <a:xfrm>
                  <a:off x="3542400" y="45720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41989A3-AA8F-EB4B-B54B-64685377702A}"/>
                    </a:ext>
                  </a:extLst>
                </p:cNvPr>
                <p:cNvCxnSpPr/>
                <p:nvPr/>
              </p:nvCxnSpPr>
              <p:spPr>
                <a:xfrm>
                  <a:off x="1912047" y="45696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2" name="Group 261">
                <a:extLst>
                  <a:ext uri="{FF2B5EF4-FFF2-40B4-BE49-F238E27FC236}">
                    <a16:creationId xmlns:a16="http://schemas.microsoft.com/office/drawing/2014/main" id="{E8DCF7DE-A8C5-3A48-A607-43071E3845EB}"/>
                  </a:ext>
                </a:extLst>
              </p:cNvPr>
              <p:cNvGrpSpPr/>
              <p:nvPr/>
            </p:nvGrpSpPr>
            <p:grpSpPr>
              <a:xfrm>
                <a:off x="2335669" y="3342000"/>
                <a:ext cx="2325599" cy="461665"/>
                <a:chOff x="1904400" y="5143043"/>
                <a:chExt cx="2325599" cy="461665"/>
              </a:xfrm>
            </p:grpSpPr>
            <p:sp>
              <p:nvSpPr>
                <p:cNvPr id="269" name="Rectangle 268">
                  <a:extLst>
                    <a:ext uri="{FF2B5EF4-FFF2-40B4-BE49-F238E27FC236}">
                      <a16:creationId xmlns:a16="http://schemas.microsoft.com/office/drawing/2014/main" id="{F9356EE8-B88E-354C-B22C-C3AE0C4CCEC0}"/>
                    </a:ext>
                  </a:extLst>
                </p:cNvPr>
                <p:cNvSpPr/>
                <p:nvPr/>
              </p:nvSpPr>
              <p:spPr>
                <a:xfrm>
                  <a:off x="1904400" y="5221355"/>
                  <a:ext cx="2325599"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0" name="TextBox 269">
                  <a:extLst>
                    <a:ext uri="{FF2B5EF4-FFF2-40B4-BE49-F238E27FC236}">
                      <a16:creationId xmlns:a16="http://schemas.microsoft.com/office/drawing/2014/main" id="{8C616664-1678-F94A-9D03-7836F153E4E8}"/>
                    </a:ext>
                  </a:extLst>
                </p:cNvPr>
                <p:cNvSpPr txBox="1"/>
                <p:nvPr/>
              </p:nvSpPr>
              <p:spPr>
                <a:xfrm>
                  <a:off x="2617147" y="5171947"/>
                  <a:ext cx="3417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TextBox 270">
                  <a:extLst>
                    <a:ext uri="{FF2B5EF4-FFF2-40B4-BE49-F238E27FC236}">
                      <a16:creationId xmlns:a16="http://schemas.microsoft.com/office/drawing/2014/main" id="{8C3ABF98-D5C1-734D-9F57-D1EEEEBAFD1C}"/>
                    </a:ext>
                  </a:extLst>
                </p:cNvPr>
                <p:cNvSpPr txBox="1"/>
                <p:nvPr/>
              </p:nvSpPr>
              <p:spPr>
                <a:xfrm>
                  <a:off x="3708874" y="5143043"/>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272" name="Straight Connector 271">
                  <a:extLst>
                    <a:ext uri="{FF2B5EF4-FFF2-40B4-BE49-F238E27FC236}">
                      <a16:creationId xmlns:a16="http://schemas.microsoft.com/office/drawing/2014/main" id="{693A86FD-0E91-F84C-AD1B-5E7BF4B8B76C}"/>
                    </a:ext>
                  </a:extLst>
                </p:cNvPr>
                <p:cNvCxnSpPr/>
                <p:nvPr/>
              </p:nvCxnSpPr>
              <p:spPr>
                <a:xfrm>
                  <a:off x="3531600" y="5223600"/>
                  <a:ext cx="0" cy="288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8" name="TextBox 27">
              <a:extLst>
                <a:ext uri="{FF2B5EF4-FFF2-40B4-BE49-F238E27FC236}">
                  <a16:creationId xmlns:a16="http://schemas.microsoft.com/office/drawing/2014/main" id="{78932362-DCB4-EB40-9B1C-58CF349F31F1}"/>
                </a:ext>
              </a:extLst>
            </p:cNvPr>
            <p:cNvSpPr txBox="1"/>
            <p:nvPr/>
          </p:nvSpPr>
          <p:spPr>
            <a:xfrm>
              <a:off x="8004315" y="3405809"/>
              <a:ext cx="16371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bits to send</a:t>
              </a:r>
            </a:p>
          </p:txBody>
        </p:sp>
        <p:cxnSp>
          <p:nvCxnSpPr>
            <p:cNvPr id="297" name="Straight Connector 296">
              <a:extLst>
                <a:ext uri="{FF2B5EF4-FFF2-40B4-BE49-F238E27FC236}">
                  <a16:creationId xmlns:a16="http://schemas.microsoft.com/office/drawing/2014/main" id="{B1D8A448-DD38-3A4F-8E01-5FD4EA57EB3C}"/>
                </a:ext>
              </a:extLst>
            </p:cNvPr>
            <p:cNvCxnSpPr/>
            <p:nvPr/>
          </p:nvCxnSpPr>
          <p:spPr>
            <a:xfrm>
              <a:off x="6791741" y="3637722"/>
              <a:ext cx="119269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Slide Number Placeholder 10">
            <a:extLst>
              <a:ext uri="{FF2B5EF4-FFF2-40B4-BE49-F238E27FC236}">
                <a16:creationId xmlns:a16="http://schemas.microsoft.com/office/drawing/2014/main" id="{922CAA94-41E8-A843-D57E-5D351514F8AA}"/>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Link Layer: 6-</a:t>
            </a:r>
            <a:fld id="{C4204591-24BD-A542-B9D5-F8D8A88D2FEE}" type="slidenum">
              <a:rPr lang="en-US" smtClean="0"/>
              <a:pPr/>
              <a:t>22</a:t>
            </a:fld>
            <a:endParaRPr lang="en-US" dirty="0"/>
          </a:p>
        </p:txBody>
      </p:sp>
    </p:spTree>
    <p:extLst>
      <p:ext uri="{BB962C8B-B14F-4D97-AF65-F5344CB8AC3E}">
        <p14:creationId xmlns:p14="http://schemas.microsoft.com/office/powerpoint/2010/main" val="44046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9">
                                            <p:txEl>
                                              <p:pRg st="0" end="0"/>
                                            </p:txEl>
                                          </p:spTgt>
                                        </p:tgtEl>
                                        <p:attrNameLst>
                                          <p:attrName>style.visibility</p:attrName>
                                        </p:attrNameLst>
                                      </p:cBhvr>
                                      <p:to>
                                        <p:strVal val="visible"/>
                                      </p:to>
                                    </p:set>
                                    <p:animEffect transition="in" filter="dissolve">
                                      <p:cBhvr>
                                        <p:cTn id="17" dur="500"/>
                                        <p:tgtEl>
                                          <p:spTgt spid="25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9">
                                            <p:txEl>
                                              <p:pRg st="1" end="1"/>
                                            </p:txEl>
                                          </p:spTgt>
                                        </p:tgtEl>
                                        <p:attrNameLst>
                                          <p:attrName>style.visibility</p:attrName>
                                        </p:attrNameLst>
                                      </p:cBhvr>
                                      <p:to>
                                        <p:strVal val="visible"/>
                                      </p:to>
                                    </p:set>
                                    <p:animEffect transition="in" filter="dissolve">
                                      <p:cBhvr>
                                        <p:cTn id="22" dur="500"/>
                                        <p:tgtEl>
                                          <p:spTgt spid="25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59">
                                            <p:txEl>
                                              <p:pRg st="2" end="2"/>
                                            </p:txEl>
                                          </p:spTgt>
                                        </p:tgtEl>
                                        <p:attrNameLst>
                                          <p:attrName>style.visibility</p:attrName>
                                        </p:attrNameLst>
                                      </p:cBhvr>
                                      <p:to>
                                        <p:strVal val="visible"/>
                                      </p:to>
                                    </p:set>
                                    <p:animEffect transition="in" filter="dissolve">
                                      <p:cBhvr>
                                        <p:cTn id="27" dur="500"/>
                                        <p:tgtEl>
                                          <p:spTgt spid="259">
                                            <p:txEl>
                                              <p:pRg st="2" end="2"/>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59">
                                            <p:txEl>
                                              <p:pRg st="3" end="3"/>
                                            </p:txEl>
                                          </p:spTgt>
                                        </p:tgtEl>
                                        <p:attrNameLst>
                                          <p:attrName>style.visibility</p:attrName>
                                        </p:attrNameLst>
                                      </p:cBhvr>
                                      <p:to>
                                        <p:strVal val="visible"/>
                                      </p:to>
                                    </p:set>
                                    <p:animEffect transition="in" filter="dissolve">
                                      <p:cBhvr>
                                        <p:cTn id="30" dur="500"/>
                                        <p:tgtEl>
                                          <p:spTgt spid="2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B759CC00-BF06-854E-86A2-B83BD2F0473B}"/>
              </a:ext>
            </a:extLst>
          </p:cNvPr>
          <p:cNvSpPr>
            <a:spLocks noGrp="1"/>
          </p:cNvSpPr>
          <p:nvPr>
            <p:ph type="title"/>
          </p:nvPr>
        </p:nvSpPr>
        <p:spPr>
          <a:xfrm>
            <a:off x="800100" y="349426"/>
            <a:ext cx="10515600" cy="894622"/>
          </a:xfrm>
        </p:spPr>
        <p:txBody>
          <a:bodyPr>
            <a:normAutofit/>
          </a:bodyPr>
          <a:lstStyle/>
          <a:p>
            <a:r>
              <a:rPr lang="en-US" altLang="en-US" dirty="0">
                <a:cs typeface="Calibri" panose="020F0502020204030204" pitchFamily="34" charset="0"/>
              </a:rPr>
              <a:t>Cyclic Redundancy Check (CRC): example</a:t>
            </a:r>
            <a:endParaRPr lang="en-US" sz="4400" dirty="0"/>
          </a:p>
        </p:txBody>
      </p:sp>
      <p:sp>
        <p:nvSpPr>
          <p:cNvPr id="33" name="Rectangle 4">
            <a:extLst>
              <a:ext uri="{FF2B5EF4-FFF2-40B4-BE49-F238E27FC236}">
                <a16:creationId xmlns:a16="http://schemas.microsoft.com/office/drawing/2014/main" id="{E9268402-B537-304A-80D7-4F08E8DE947C}"/>
              </a:ext>
            </a:extLst>
          </p:cNvPr>
          <p:cNvSpPr txBox="1">
            <a:spLocks noChangeArrowheads="1"/>
          </p:cNvSpPr>
          <p:nvPr/>
        </p:nvSpPr>
        <p:spPr>
          <a:xfrm>
            <a:off x="753302" y="1408042"/>
            <a:ext cx="5114097" cy="1335157"/>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Sender wants to compute</a:t>
            </a:r>
            <a:r>
              <a:rPr lang="en-US" sz="3200" dirty="0">
                <a:solidFill>
                  <a:srgbClr val="000099"/>
                </a:solidFill>
                <a:latin typeface="Calibri" panose="020F0502020204030204"/>
              </a:rPr>
              <a:t> R such that:</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a:p>
            <a:pPr marL="695325" marR="0" lvl="1" indent="-231775" algn="l" defTabSz="914400" rtl="0" eaLnBrk="1" fontAlgn="auto" latinLnBrk="0" hangingPunct="1">
              <a:lnSpc>
                <a:spcPct val="75000"/>
              </a:lnSpc>
              <a:spcBef>
                <a:spcPts val="500"/>
              </a:spcBef>
              <a:spcAft>
                <a:spcPts val="0"/>
              </a:spcAft>
              <a:buClr>
                <a:srgbClr val="0000A8"/>
              </a:buClr>
              <a:buSzTx/>
              <a:buFont typeface="Wingdings" charset="0"/>
              <a:buNone/>
              <a:tabLst/>
              <a:defRPr/>
            </a:pPr>
            <a:r>
              <a:rPr kumimoji="0" lang="en-US" sz="3000" b="0" i="1" u="none" strike="noStrike" kern="1200" cap="none" spc="0" normalizeH="0" baseline="0" noProof="0" dirty="0">
                <a:ln>
                  <a:noFill/>
                </a:ln>
                <a:solidFill>
                  <a:prstClr val="black"/>
                </a:solidFill>
                <a:effectLst/>
                <a:uLnTx/>
                <a:uFillTx/>
                <a:latin typeface="Calibri" panose="020F0502020204030204"/>
                <a:ea typeface="+mn-ea"/>
                <a:cs typeface="+mn-cs"/>
              </a:rPr>
              <a:t>D </a:t>
            </a:r>
            <a:r>
              <a:rPr kumimoji="0" lang="en-US" sz="3000" b="0" i="1" u="none" strike="noStrike" kern="1200" cap="none" spc="0" normalizeH="0" baseline="26000" noProof="0" dirty="0">
                <a:ln>
                  <a:noFill/>
                </a:ln>
                <a:solidFill>
                  <a:prstClr val="black"/>
                </a:solidFill>
                <a:effectLst/>
                <a:uLnTx/>
                <a:uFillTx/>
                <a:latin typeface="Calibri" panose="020F0502020204030204"/>
                <a:ea typeface="+mn-ea"/>
                <a:cs typeface="+mn-cs"/>
              </a:rPr>
              <a:t>. </a:t>
            </a:r>
            <a:r>
              <a:rPr kumimoji="0" lang="en-US" sz="3000" b="0" i="1"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3000" b="0" i="1" u="none" strike="noStrike" kern="1200" cap="none" spc="0" normalizeH="0" baseline="30000" noProof="0" dirty="0">
                <a:ln>
                  <a:noFill/>
                </a:ln>
                <a:solidFill>
                  <a:prstClr val="black"/>
                </a:solidFill>
                <a:effectLst/>
                <a:uLnTx/>
                <a:uFillTx/>
                <a:latin typeface="Calibri" panose="020F0502020204030204"/>
                <a:ea typeface="+mn-ea"/>
                <a:cs typeface="+mn-cs"/>
              </a:rPr>
              <a:t>r</a:t>
            </a:r>
            <a:r>
              <a:rPr kumimoji="0" lang="en-US" sz="3000" b="0" i="1" u="none" strike="noStrike" kern="1200" cap="none" spc="0" normalizeH="0" baseline="0" noProof="0" dirty="0">
                <a:ln>
                  <a:noFill/>
                </a:ln>
                <a:solidFill>
                  <a:prstClr val="black"/>
                </a:solidFill>
                <a:effectLst/>
                <a:uLnTx/>
                <a:uFillTx/>
                <a:latin typeface="Calibri" panose="020F0502020204030204"/>
                <a:ea typeface="+mn-ea"/>
                <a:cs typeface="+mn-cs"/>
              </a:rPr>
              <a:t>  XOR  R = nG</a:t>
            </a:r>
          </a:p>
        </p:txBody>
      </p:sp>
      <p:sp>
        <p:nvSpPr>
          <p:cNvPr id="36" name="TextBox 1">
            <a:extLst>
              <a:ext uri="{FF2B5EF4-FFF2-40B4-BE49-F238E27FC236}">
                <a16:creationId xmlns:a16="http://schemas.microsoft.com/office/drawing/2014/main" id="{5F06603C-08A5-9845-B758-7BDABC3CAF1C}"/>
              </a:ext>
            </a:extLst>
          </p:cNvPr>
          <p:cNvSpPr txBox="1">
            <a:spLocks noChangeArrowheads="1"/>
          </p:cNvSpPr>
          <p:nvPr/>
        </p:nvSpPr>
        <p:spPr bwMode="auto">
          <a:xfrm>
            <a:off x="498852" y="6357788"/>
            <a:ext cx="953304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rPr>
              <a:t>* Check out the online interactive exercises for more examples: h</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rPr>
              <a:t>ttp://gaia.cs.umass.edu/kurose_ross/interactive/</a:t>
            </a:r>
          </a:p>
        </p:txBody>
      </p:sp>
      <p:grpSp>
        <p:nvGrpSpPr>
          <p:cNvPr id="13" name="Group 12">
            <a:extLst>
              <a:ext uri="{FF2B5EF4-FFF2-40B4-BE49-F238E27FC236}">
                <a16:creationId xmlns:a16="http://schemas.microsoft.com/office/drawing/2014/main" id="{219F3C04-8A75-924D-8CE9-D51AC0954E3F}"/>
              </a:ext>
            </a:extLst>
          </p:cNvPr>
          <p:cNvGrpSpPr/>
          <p:nvPr/>
        </p:nvGrpSpPr>
        <p:grpSpPr>
          <a:xfrm>
            <a:off x="1783729" y="5292725"/>
            <a:ext cx="2788271" cy="822325"/>
            <a:chOff x="1783729" y="4359275"/>
            <a:chExt cx="2788271" cy="822325"/>
          </a:xfrm>
        </p:grpSpPr>
        <p:sp>
          <p:nvSpPr>
            <p:cNvPr id="37" name="Text Box 6">
              <a:extLst>
                <a:ext uri="{FF2B5EF4-FFF2-40B4-BE49-F238E27FC236}">
                  <a16:creationId xmlns:a16="http://schemas.microsoft.com/office/drawing/2014/main" id="{0D2B5DE6-30BC-384D-967C-0752A15E6049}"/>
                </a:ext>
              </a:extLst>
            </p:cNvPr>
            <p:cNvSpPr txBox="1">
              <a:spLocks noChangeArrowheads="1"/>
            </p:cNvSpPr>
            <p:nvPr/>
          </p:nvSpPr>
          <p:spPr bwMode="auto">
            <a:xfrm>
              <a:off x="3184939" y="4359275"/>
              <a:ext cx="1336675" cy="822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Arial" charset="0"/>
                  <a:ea typeface="ＭＳ Ｐゴシック" charset="0"/>
                  <a:cs typeface="+mn-cs"/>
                </a:rPr>
                <a:t>D</a:t>
              </a:r>
              <a:r>
                <a:rPr kumimoji="0" lang="en-US" sz="2400" b="0" i="1" u="none" strike="noStrike" kern="1200" cap="none" spc="0" normalizeH="0" baseline="26000" noProof="0" dirty="0">
                  <a:ln>
                    <a:noFill/>
                  </a:ln>
                  <a:solidFill>
                    <a:prstClr val="black"/>
                  </a:solidFill>
                  <a:effectLst/>
                  <a:uLnTx/>
                  <a:uFillTx/>
                  <a:latin typeface="Arial" charset="0"/>
                  <a:ea typeface="ＭＳ Ｐゴシック" charset="0"/>
                  <a:cs typeface="+mn-cs"/>
                </a:rPr>
                <a:t>.</a:t>
              </a:r>
              <a:r>
                <a:rPr kumimoji="0" lang="en-US" sz="2400" b="0" i="1" u="none" strike="noStrike" kern="1200" cap="none" spc="0" normalizeH="0" baseline="0" noProof="0" dirty="0">
                  <a:ln>
                    <a:noFill/>
                  </a:ln>
                  <a:solidFill>
                    <a:prstClr val="black"/>
                  </a:solidFill>
                  <a:effectLst/>
                  <a:uLnTx/>
                  <a:uFillTx/>
                  <a:latin typeface="Arial" charset="0"/>
                  <a:ea typeface="ＭＳ Ｐゴシック" charset="0"/>
                  <a:cs typeface="+mn-cs"/>
                </a:rPr>
                <a:t>2</a:t>
              </a:r>
              <a:r>
                <a:rPr kumimoji="0" lang="en-US" sz="2400" b="0" i="1" u="none" strike="noStrike" kern="1200" cap="none" spc="0" normalizeH="0" baseline="30000" noProof="0" dirty="0">
                  <a:ln>
                    <a:noFill/>
                  </a:ln>
                  <a:solidFill>
                    <a:prstClr val="black"/>
                  </a:solidFill>
                  <a:effectLst/>
                  <a:uLnTx/>
                  <a:uFillTx/>
                  <a:latin typeface="Arial" charset="0"/>
                  <a:ea typeface="ＭＳ Ｐゴシック" charset="0"/>
                  <a:cs typeface="+mn-cs"/>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Arial" charset="0"/>
                  <a:ea typeface="ＭＳ Ｐゴシック" charset="0"/>
                  <a:cs typeface="+mn-cs"/>
                </a:rPr>
                <a:t>G</a:t>
              </a:r>
            </a:p>
          </p:txBody>
        </p:sp>
        <p:sp>
          <p:nvSpPr>
            <p:cNvPr id="38" name="Line 7">
              <a:extLst>
                <a:ext uri="{FF2B5EF4-FFF2-40B4-BE49-F238E27FC236}">
                  <a16:creationId xmlns:a16="http://schemas.microsoft.com/office/drawing/2014/main" id="{7EDB71CD-D11F-5D42-AAAF-99C7646A0A34}"/>
                </a:ext>
              </a:extLst>
            </p:cNvPr>
            <p:cNvSpPr>
              <a:spLocks noChangeShapeType="1"/>
            </p:cNvSpPr>
            <p:nvPr/>
          </p:nvSpPr>
          <p:spPr bwMode="auto">
            <a:xfrm>
              <a:off x="3527839" y="4775200"/>
              <a:ext cx="631825"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 Box 5">
              <a:extLst>
                <a:ext uri="{FF2B5EF4-FFF2-40B4-BE49-F238E27FC236}">
                  <a16:creationId xmlns:a16="http://schemas.microsoft.com/office/drawing/2014/main" id="{727CD607-1F6A-FE44-BD7A-6D2EAB93B3E5}"/>
                </a:ext>
              </a:extLst>
            </p:cNvPr>
            <p:cNvSpPr txBox="1">
              <a:spLocks noChangeArrowheads="1"/>
            </p:cNvSpPr>
            <p:nvPr/>
          </p:nvSpPr>
          <p:spPr bwMode="auto">
            <a:xfrm>
              <a:off x="1783729" y="4504911"/>
              <a:ext cx="2788271" cy="47190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Arial" charset="0"/>
                  <a:ea typeface="ＭＳ Ｐゴシック" charset="0"/>
                  <a:cs typeface="+mn-cs"/>
                </a:rPr>
                <a:t>R</a:t>
              </a:r>
              <a:r>
                <a:rPr kumimoji="0" lang="en-US" sz="1800" b="0" i="1" u="none" strike="noStrike" kern="1200" cap="none" spc="0" normalizeH="0" baseline="0" noProof="0" dirty="0">
                  <a:ln>
                    <a:noFill/>
                  </a:ln>
                  <a:solidFill>
                    <a:prstClr val="black"/>
                  </a:solidFill>
                  <a:effectLst/>
                  <a:uLnTx/>
                  <a:uFillTx/>
                  <a:latin typeface="Arial" charset="0"/>
                  <a:ea typeface="ＭＳ Ｐゴシック" charset="0"/>
                  <a:cs typeface="+mn-cs"/>
                </a:rPr>
                <a:t> = remainder </a:t>
              </a:r>
              <a:r>
                <a:rPr kumimoji="0" lang="en-US" sz="2400" b="0" i="1" u="none" strike="noStrike" kern="1200" cap="none" spc="0" normalizeH="0" baseline="0" noProof="0" dirty="0">
                  <a:ln>
                    <a:noFill/>
                  </a:ln>
                  <a:solidFill>
                    <a:prstClr val="black"/>
                  </a:solidFill>
                  <a:effectLst/>
                  <a:uLnTx/>
                  <a:uFillTx/>
                  <a:latin typeface="Arial" charset="0"/>
                  <a:ea typeface="ＭＳ Ｐゴシック" charset="0"/>
                  <a:cs typeface="+mn-cs"/>
                </a:rPr>
                <a:t>[</a:t>
              </a:r>
              <a:r>
                <a:rPr kumimoji="0" lang="en-US" sz="1800" b="0" i="1"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2400" b="0" i="1" u="none" strike="noStrike" kern="1200" cap="none" spc="0" normalizeH="0" baseline="0" noProof="0" dirty="0">
                  <a:ln>
                    <a:noFill/>
                  </a:ln>
                  <a:solidFill>
                    <a:prstClr val="black"/>
                  </a:solidFill>
                  <a:effectLst/>
                  <a:uLnTx/>
                  <a:uFillTx/>
                  <a:latin typeface="Arial" charset="0"/>
                  <a:ea typeface="ＭＳ Ｐゴシック" charset="0"/>
                  <a:cs typeface="+mn-cs"/>
                </a:rPr>
                <a:t>]</a:t>
              </a:r>
              <a:endParaRPr kumimoji="0" lang="en-US" sz="1800" b="0" i="1" u="none" strike="noStrike" kern="1200" cap="none" spc="0" normalizeH="0" baseline="0" noProof="0" dirty="0">
                <a:ln>
                  <a:noFill/>
                </a:ln>
                <a:solidFill>
                  <a:prstClr val="black"/>
                </a:solidFill>
                <a:effectLst/>
                <a:uLnTx/>
                <a:uFillTx/>
                <a:latin typeface="Arial" charset="0"/>
                <a:ea typeface="ＭＳ Ｐゴシック" charset="0"/>
                <a:cs typeface="+mn-cs"/>
              </a:endParaRPr>
            </a:p>
          </p:txBody>
        </p:sp>
      </p:grpSp>
      <p:sp>
        <p:nvSpPr>
          <p:cNvPr id="101" name="Rectangle 4">
            <a:extLst>
              <a:ext uri="{FF2B5EF4-FFF2-40B4-BE49-F238E27FC236}">
                <a16:creationId xmlns:a16="http://schemas.microsoft.com/office/drawing/2014/main" id="{0277089F-1489-B940-903E-43BA205BCEA6}"/>
              </a:ext>
            </a:extLst>
          </p:cNvPr>
          <p:cNvSpPr txBox="1">
            <a:spLocks noChangeArrowheads="1"/>
          </p:cNvSpPr>
          <p:nvPr/>
        </p:nvSpPr>
        <p:spPr>
          <a:xfrm>
            <a:off x="767158" y="2996120"/>
            <a:ext cx="5252642" cy="87795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117475" algn="l" defTabSz="914400" rtl="0" eaLnBrk="1" fontAlgn="auto" latinLnBrk="0" hangingPunct="1">
              <a:lnSpc>
                <a:spcPct val="75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or equivalently </a:t>
            </a:r>
            <a:r>
              <a:rPr kumimoji="0" lang="en-US" sz="2200" b="0" i="0" u="none" strike="noStrike" kern="1200" cap="none" spc="0" normalizeH="0" baseline="0" noProof="0" dirty="0">
                <a:ln>
                  <a:noFill/>
                </a:ln>
                <a:solidFill>
                  <a:srgbClr val="000099"/>
                </a:solidFill>
                <a:effectLst/>
                <a:uLnTx/>
                <a:uFillTx/>
                <a:latin typeface="Calibri" panose="020F0502020204030204"/>
                <a:ea typeface="+mn-ea"/>
                <a:cs typeface="+mn-cs"/>
              </a:rPr>
              <a:t>(XOR R both sides):</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a:p>
            <a:pPr marL="695325" marR="0" lvl="1" indent="-231775" algn="l" defTabSz="914400" rtl="0" eaLnBrk="1" fontAlgn="auto" latinLnBrk="0" hangingPunct="1">
              <a:lnSpc>
                <a:spcPct val="75000"/>
              </a:lnSpc>
              <a:spcBef>
                <a:spcPts val="500"/>
              </a:spcBef>
              <a:spcAft>
                <a:spcPts val="0"/>
              </a:spcAft>
              <a:buClr>
                <a:srgbClr val="0000A8"/>
              </a:buClr>
              <a:buSzTx/>
              <a:buFont typeface="Wingdings" charset="0"/>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D </a:t>
            </a:r>
            <a:r>
              <a:rPr kumimoji="0" lang="en-US" sz="2800" b="0" i="1" u="none" strike="noStrike" kern="1200" cap="none" spc="0" normalizeH="0" baseline="26000" noProof="0" dirty="0">
                <a:ln>
                  <a:noFill/>
                </a:ln>
                <a:solidFill>
                  <a:prstClr val="black"/>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2800" b="0" i="1" u="none" strike="noStrike" kern="1200" cap="none" spc="0" normalizeH="0" baseline="30000" noProof="0" dirty="0">
                <a:ln>
                  <a:noFill/>
                </a:ln>
                <a:solidFill>
                  <a:prstClr val="black"/>
                </a:solidFill>
                <a:effectLst/>
                <a:uLnTx/>
                <a:uFillTx/>
                <a:latin typeface="Calibri" panose="020F0502020204030204"/>
                <a:ea typeface="+mn-ea"/>
                <a:cs typeface="+mn-cs"/>
              </a:rPr>
              <a:t>r</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 = nG  XOR  R </a:t>
            </a:r>
          </a:p>
        </p:txBody>
      </p:sp>
      <p:sp>
        <p:nvSpPr>
          <p:cNvPr id="102" name="Rectangle 4">
            <a:extLst>
              <a:ext uri="{FF2B5EF4-FFF2-40B4-BE49-F238E27FC236}">
                <a16:creationId xmlns:a16="http://schemas.microsoft.com/office/drawing/2014/main" id="{2D27A16A-ED66-A64E-999A-8DE379B7B5C0}"/>
              </a:ext>
            </a:extLst>
          </p:cNvPr>
          <p:cNvSpPr txBox="1">
            <a:spLocks noChangeArrowheads="1"/>
          </p:cNvSpPr>
          <p:nvPr/>
        </p:nvSpPr>
        <p:spPr>
          <a:xfrm>
            <a:off x="725595" y="4002308"/>
            <a:ext cx="4984888" cy="125203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117475" algn="l" defTabSz="914400" rtl="0" eaLnBrk="1" fontAlgn="auto" latinLnBrk="0" hangingPunct="1">
              <a:lnSpc>
                <a:spcPct val="75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 </a:t>
            </a:r>
            <a:r>
              <a:rPr lang="en-US" dirty="0">
                <a:solidFill>
                  <a:srgbClr val="000099"/>
                </a:solidFill>
                <a:latin typeface="Calibri" panose="020F0502020204030204"/>
              </a:rPr>
              <a:t>which</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says: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457200" marR="0" lvl="0" indent="-234950" algn="l" defTabSz="914400" rtl="0" eaLnBrk="1" fontAlgn="auto" latinLnBrk="0" hangingPunct="1">
              <a:lnSpc>
                <a:spcPct val="75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if we divide D </a:t>
            </a:r>
            <a:r>
              <a:rPr kumimoji="0" lang="en-US" sz="2800" b="0" i="0" u="none" strike="noStrike" kern="1200" cap="none" spc="0" normalizeH="0" baseline="2600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by G, we want remainder R to satisfy:</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C709EF1B-AB47-6D41-949D-2E4338243C54}"/>
              </a:ext>
            </a:extLst>
          </p:cNvPr>
          <p:cNvSpPr txBox="1"/>
          <p:nvPr/>
        </p:nvSpPr>
        <p:spPr>
          <a:xfrm>
            <a:off x="7679634" y="2146851"/>
            <a:ext cx="1220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1  0  0  1</a:t>
            </a:r>
          </a:p>
        </p:txBody>
      </p:sp>
      <p:sp>
        <p:nvSpPr>
          <p:cNvPr id="104" name="TextBox 103">
            <a:extLst>
              <a:ext uri="{FF2B5EF4-FFF2-40B4-BE49-F238E27FC236}">
                <a16:creationId xmlns:a16="http://schemas.microsoft.com/office/drawing/2014/main" id="{835AA9A8-6F10-FC46-8C63-1F24C136BDC7}"/>
              </a:ext>
            </a:extLst>
          </p:cNvPr>
          <p:cNvSpPr txBox="1"/>
          <p:nvPr/>
        </p:nvSpPr>
        <p:spPr>
          <a:xfrm>
            <a:off x="8249478" y="3041373"/>
            <a:ext cx="1220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1  0  1  0</a:t>
            </a:r>
          </a:p>
        </p:txBody>
      </p:sp>
      <p:sp>
        <p:nvSpPr>
          <p:cNvPr id="105" name="TextBox 104">
            <a:extLst>
              <a:ext uri="{FF2B5EF4-FFF2-40B4-BE49-F238E27FC236}">
                <a16:creationId xmlns:a16="http://schemas.microsoft.com/office/drawing/2014/main" id="{8EA0B225-9161-C044-9CCB-C8A2548A0D0E}"/>
              </a:ext>
            </a:extLst>
          </p:cNvPr>
          <p:cNvSpPr txBox="1"/>
          <p:nvPr/>
        </p:nvSpPr>
        <p:spPr>
          <a:xfrm>
            <a:off x="8249479" y="2451654"/>
            <a:ext cx="9268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1  0  1</a:t>
            </a:r>
          </a:p>
        </p:txBody>
      </p:sp>
      <p:sp>
        <p:nvSpPr>
          <p:cNvPr id="106" name="TextBox 105">
            <a:extLst>
              <a:ext uri="{FF2B5EF4-FFF2-40B4-BE49-F238E27FC236}">
                <a16:creationId xmlns:a16="http://schemas.microsoft.com/office/drawing/2014/main" id="{C489F494-99AA-074F-8182-D3D7196530B7}"/>
              </a:ext>
            </a:extLst>
          </p:cNvPr>
          <p:cNvSpPr txBox="1"/>
          <p:nvPr/>
        </p:nvSpPr>
        <p:spPr>
          <a:xfrm>
            <a:off x="8262729" y="2756456"/>
            <a:ext cx="9268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0  0  0</a:t>
            </a:r>
          </a:p>
        </p:txBody>
      </p:sp>
      <p:sp>
        <p:nvSpPr>
          <p:cNvPr id="107" name="TextBox 106">
            <a:extLst>
              <a:ext uri="{FF2B5EF4-FFF2-40B4-BE49-F238E27FC236}">
                <a16:creationId xmlns:a16="http://schemas.microsoft.com/office/drawing/2014/main" id="{9DFD980A-60DC-134A-A8B3-E03AA7433300}"/>
              </a:ext>
            </a:extLst>
          </p:cNvPr>
          <p:cNvSpPr txBox="1"/>
          <p:nvPr/>
        </p:nvSpPr>
        <p:spPr>
          <a:xfrm>
            <a:off x="8256103" y="3339547"/>
            <a:ext cx="1220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1  0  0  1</a:t>
            </a:r>
          </a:p>
        </p:txBody>
      </p:sp>
      <p:grpSp>
        <p:nvGrpSpPr>
          <p:cNvPr id="108" name="Group 107">
            <a:extLst>
              <a:ext uri="{FF2B5EF4-FFF2-40B4-BE49-F238E27FC236}">
                <a16:creationId xmlns:a16="http://schemas.microsoft.com/office/drawing/2014/main" id="{2BFAC571-4E2C-784B-9D01-75A389FD3D84}"/>
              </a:ext>
            </a:extLst>
          </p:cNvPr>
          <p:cNvGrpSpPr/>
          <p:nvPr/>
        </p:nvGrpSpPr>
        <p:grpSpPr>
          <a:xfrm>
            <a:off x="8825948" y="3664228"/>
            <a:ext cx="1505129" cy="2259494"/>
            <a:chOff x="8825948" y="3664228"/>
            <a:chExt cx="1505129" cy="2259494"/>
          </a:xfrm>
        </p:grpSpPr>
        <p:sp>
          <p:nvSpPr>
            <p:cNvPr id="109" name="TextBox 108">
              <a:extLst>
                <a:ext uri="{FF2B5EF4-FFF2-40B4-BE49-F238E27FC236}">
                  <a16:creationId xmlns:a16="http://schemas.microsoft.com/office/drawing/2014/main" id="{A889B67E-A072-AB41-A01A-7F865D34C541}"/>
                </a:ext>
              </a:extLst>
            </p:cNvPr>
            <p:cNvSpPr txBox="1"/>
            <p:nvPr/>
          </p:nvSpPr>
          <p:spPr>
            <a:xfrm>
              <a:off x="8832573" y="4558747"/>
              <a:ext cx="1220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1  0  0  1</a:t>
              </a:r>
            </a:p>
          </p:txBody>
        </p:sp>
        <p:sp>
          <p:nvSpPr>
            <p:cNvPr id="110" name="TextBox 109">
              <a:extLst>
                <a:ext uri="{FF2B5EF4-FFF2-40B4-BE49-F238E27FC236}">
                  <a16:creationId xmlns:a16="http://schemas.microsoft.com/office/drawing/2014/main" id="{1771E71D-3FEA-E24D-A9F2-3C6E914C90B6}"/>
                </a:ext>
              </a:extLst>
            </p:cNvPr>
            <p:cNvSpPr txBox="1"/>
            <p:nvPr/>
          </p:nvSpPr>
          <p:spPr>
            <a:xfrm>
              <a:off x="9110869" y="5155096"/>
              <a:ext cx="1220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1  0  0  1</a:t>
              </a:r>
            </a:p>
          </p:txBody>
        </p:sp>
        <p:sp>
          <p:nvSpPr>
            <p:cNvPr id="111" name="TextBox 110">
              <a:extLst>
                <a:ext uri="{FF2B5EF4-FFF2-40B4-BE49-F238E27FC236}">
                  <a16:creationId xmlns:a16="http://schemas.microsoft.com/office/drawing/2014/main" id="{BADDCBC3-5B80-7048-9A15-D7F72168F895}"/>
                </a:ext>
              </a:extLst>
            </p:cNvPr>
            <p:cNvSpPr txBox="1"/>
            <p:nvPr/>
          </p:nvSpPr>
          <p:spPr>
            <a:xfrm>
              <a:off x="8845821" y="3962406"/>
              <a:ext cx="9268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0  0  0</a:t>
              </a:r>
            </a:p>
          </p:txBody>
        </p:sp>
        <p:sp>
          <p:nvSpPr>
            <p:cNvPr id="112" name="TextBox 111">
              <a:extLst>
                <a:ext uri="{FF2B5EF4-FFF2-40B4-BE49-F238E27FC236}">
                  <a16:creationId xmlns:a16="http://schemas.microsoft.com/office/drawing/2014/main" id="{9083236F-E8E8-3543-B2CA-BFEC7F79BEE0}"/>
                </a:ext>
              </a:extLst>
            </p:cNvPr>
            <p:cNvSpPr txBox="1"/>
            <p:nvPr/>
          </p:nvSpPr>
          <p:spPr>
            <a:xfrm>
              <a:off x="8825949" y="3664228"/>
              <a:ext cx="9268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1  1  0</a:t>
              </a:r>
            </a:p>
          </p:txBody>
        </p:sp>
        <p:sp>
          <p:nvSpPr>
            <p:cNvPr id="113" name="TextBox 112">
              <a:extLst>
                <a:ext uri="{FF2B5EF4-FFF2-40B4-BE49-F238E27FC236}">
                  <a16:creationId xmlns:a16="http://schemas.microsoft.com/office/drawing/2014/main" id="{020BB746-0ABB-D447-AF3A-94FD526E5ED6}"/>
                </a:ext>
              </a:extLst>
            </p:cNvPr>
            <p:cNvSpPr txBox="1"/>
            <p:nvPr/>
          </p:nvSpPr>
          <p:spPr>
            <a:xfrm>
              <a:off x="8825948" y="4253947"/>
              <a:ext cx="1220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1  1  0  0</a:t>
              </a:r>
            </a:p>
          </p:txBody>
        </p:sp>
        <p:sp>
          <p:nvSpPr>
            <p:cNvPr id="114" name="TextBox 113">
              <a:extLst>
                <a:ext uri="{FF2B5EF4-FFF2-40B4-BE49-F238E27FC236}">
                  <a16:creationId xmlns:a16="http://schemas.microsoft.com/office/drawing/2014/main" id="{9EB22599-A868-F240-9967-17E8EF7F998A}"/>
                </a:ext>
              </a:extLst>
            </p:cNvPr>
            <p:cNvSpPr txBox="1"/>
            <p:nvPr/>
          </p:nvSpPr>
          <p:spPr>
            <a:xfrm>
              <a:off x="9110871" y="4856920"/>
              <a:ext cx="1220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1  0  1  0</a:t>
              </a:r>
            </a:p>
          </p:txBody>
        </p:sp>
        <p:sp>
          <p:nvSpPr>
            <p:cNvPr id="115" name="TextBox 114">
              <a:extLst>
                <a:ext uri="{FF2B5EF4-FFF2-40B4-BE49-F238E27FC236}">
                  <a16:creationId xmlns:a16="http://schemas.microsoft.com/office/drawing/2014/main" id="{1B9F6BC8-86AC-5D4D-BE74-BC8DA0EAD36F}"/>
                </a:ext>
              </a:extLst>
            </p:cNvPr>
            <p:cNvSpPr txBox="1"/>
            <p:nvPr/>
          </p:nvSpPr>
          <p:spPr>
            <a:xfrm>
              <a:off x="9395794" y="5462057"/>
              <a:ext cx="9268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0  1  1</a:t>
              </a:r>
            </a:p>
          </p:txBody>
        </p:sp>
      </p:grpSp>
      <p:sp>
        <p:nvSpPr>
          <p:cNvPr id="116" name="TextBox 115">
            <a:extLst>
              <a:ext uri="{FF2B5EF4-FFF2-40B4-BE49-F238E27FC236}">
                <a16:creationId xmlns:a16="http://schemas.microsoft.com/office/drawing/2014/main" id="{7CE2820A-3665-2B4D-A5CA-35AFC4BC3720}"/>
              </a:ext>
            </a:extLst>
          </p:cNvPr>
          <p:cNvSpPr txBox="1"/>
          <p:nvPr/>
        </p:nvSpPr>
        <p:spPr>
          <a:xfrm>
            <a:off x="9262887" y="1451109"/>
            <a:ext cx="10647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0  1  1</a:t>
            </a:r>
          </a:p>
        </p:txBody>
      </p:sp>
      <p:sp>
        <p:nvSpPr>
          <p:cNvPr id="117" name="TextBox 116">
            <a:extLst>
              <a:ext uri="{FF2B5EF4-FFF2-40B4-BE49-F238E27FC236}">
                <a16:creationId xmlns:a16="http://schemas.microsoft.com/office/drawing/2014/main" id="{CE3B34AB-8291-AF4C-95AB-CD958EF54DB2}"/>
              </a:ext>
            </a:extLst>
          </p:cNvPr>
          <p:cNvSpPr txBox="1"/>
          <p:nvPr/>
        </p:nvSpPr>
        <p:spPr>
          <a:xfrm>
            <a:off x="9998764" y="2537791"/>
            <a:ext cx="40588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D</a:t>
            </a:r>
          </a:p>
        </p:txBody>
      </p:sp>
      <p:sp>
        <p:nvSpPr>
          <p:cNvPr id="118" name="TextBox 117">
            <a:extLst>
              <a:ext uri="{FF2B5EF4-FFF2-40B4-BE49-F238E27FC236}">
                <a16:creationId xmlns:a16="http://schemas.microsoft.com/office/drawing/2014/main" id="{74DA620B-908B-B44C-9BDF-C09E9B5A8569}"/>
              </a:ext>
            </a:extLst>
          </p:cNvPr>
          <p:cNvSpPr txBox="1"/>
          <p:nvPr/>
        </p:nvSpPr>
        <p:spPr>
          <a:xfrm>
            <a:off x="9700589" y="5963477"/>
            <a:ext cx="3802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R</a:t>
            </a:r>
          </a:p>
        </p:txBody>
      </p:sp>
      <p:sp>
        <p:nvSpPr>
          <p:cNvPr id="119" name="Right Brace 118">
            <a:extLst>
              <a:ext uri="{FF2B5EF4-FFF2-40B4-BE49-F238E27FC236}">
                <a16:creationId xmlns:a16="http://schemas.microsoft.com/office/drawing/2014/main" id="{A8D7C83E-1AF7-554B-AEBC-D0B417EC78D6}"/>
              </a:ext>
            </a:extLst>
          </p:cNvPr>
          <p:cNvSpPr/>
          <p:nvPr/>
        </p:nvSpPr>
        <p:spPr>
          <a:xfrm rot="5400000">
            <a:off x="9749390" y="5609878"/>
            <a:ext cx="185531" cy="680698"/>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0" name="Group 119">
            <a:extLst>
              <a:ext uri="{FF2B5EF4-FFF2-40B4-BE49-F238E27FC236}">
                <a16:creationId xmlns:a16="http://schemas.microsoft.com/office/drawing/2014/main" id="{4A387E02-0869-A343-8D42-E08DDDF8DF68}"/>
              </a:ext>
            </a:extLst>
          </p:cNvPr>
          <p:cNvGrpSpPr/>
          <p:nvPr/>
        </p:nvGrpSpPr>
        <p:grpSpPr>
          <a:xfrm>
            <a:off x="6367670" y="1219201"/>
            <a:ext cx="1220206" cy="1064637"/>
            <a:chOff x="6367670" y="1219201"/>
            <a:chExt cx="1220206" cy="1064637"/>
          </a:xfrm>
        </p:grpSpPr>
        <p:sp>
          <p:nvSpPr>
            <p:cNvPr id="121" name="TextBox 120">
              <a:extLst>
                <a:ext uri="{FF2B5EF4-FFF2-40B4-BE49-F238E27FC236}">
                  <a16:creationId xmlns:a16="http://schemas.microsoft.com/office/drawing/2014/main" id="{9F6FA86E-8575-FE41-8A7D-57A1A6D3671A}"/>
                </a:ext>
              </a:extLst>
            </p:cNvPr>
            <p:cNvSpPr txBox="1"/>
            <p:nvPr/>
          </p:nvSpPr>
          <p:spPr>
            <a:xfrm>
              <a:off x="6367670" y="1822173"/>
              <a:ext cx="1220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1  0  0  1</a:t>
              </a:r>
            </a:p>
          </p:txBody>
        </p:sp>
        <p:sp>
          <p:nvSpPr>
            <p:cNvPr id="122" name="TextBox 121">
              <a:extLst>
                <a:ext uri="{FF2B5EF4-FFF2-40B4-BE49-F238E27FC236}">
                  <a16:creationId xmlns:a16="http://schemas.microsoft.com/office/drawing/2014/main" id="{61C2439F-EA3A-1744-8F2A-DE51769C22B5}"/>
                </a:ext>
              </a:extLst>
            </p:cNvPr>
            <p:cNvSpPr txBox="1"/>
            <p:nvPr/>
          </p:nvSpPr>
          <p:spPr>
            <a:xfrm>
              <a:off x="6745358" y="1219201"/>
              <a:ext cx="41069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G</a:t>
              </a:r>
            </a:p>
          </p:txBody>
        </p:sp>
        <p:sp>
          <p:nvSpPr>
            <p:cNvPr id="123" name="Right Brace 122">
              <a:extLst>
                <a:ext uri="{FF2B5EF4-FFF2-40B4-BE49-F238E27FC236}">
                  <a16:creationId xmlns:a16="http://schemas.microsoft.com/office/drawing/2014/main" id="{30F89C6E-5B55-814C-A678-DF151635B08C}"/>
                </a:ext>
              </a:extLst>
            </p:cNvPr>
            <p:cNvSpPr/>
            <p:nvPr/>
          </p:nvSpPr>
          <p:spPr>
            <a:xfrm rot="16200000">
              <a:off x="6831499" y="1265579"/>
              <a:ext cx="231910" cy="1000543"/>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24" name="Straight Connector 123">
            <a:extLst>
              <a:ext uri="{FF2B5EF4-FFF2-40B4-BE49-F238E27FC236}">
                <a16:creationId xmlns:a16="http://schemas.microsoft.com/office/drawing/2014/main" id="{107599B5-1DC7-7B44-87F1-7FFE1BEE0273}"/>
              </a:ext>
            </a:extLst>
          </p:cNvPr>
          <p:cNvCxnSpPr>
            <a:cxnSpLocks/>
            <a:endCxn id="117" idx="1"/>
          </p:cNvCxnSpPr>
          <p:nvPr/>
        </p:nvCxnSpPr>
        <p:spPr>
          <a:xfrm>
            <a:off x="8839200" y="2199861"/>
            <a:ext cx="1159564" cy="5995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6D67B0D-4D6B-8A46-B8C0-A7A1E67CD0AE}"/>
              </a:ext>
            </a:extLst>
          </p:cNvPr>
          <p:cNvGrpSpPr/>
          <p:nvPr/>
        </p:nvGrpSpPr>
        <p:grpSpPr>
          <a:xfrm>
            <a:off x="7550151" y="1873802"/>
            <a:ext cx="2658302" cy="323298"/>
            <a:chOff x="7550151" y="1873802"/>
            <a:chExt cx="2658302" cy="323298"/>
          </a:xfrm>
        </p:grpSpPr>
        <p:grpSp>
          <p:nvGrpSpPr>
            <p:cNvPr id="126" name="Group 125">
              <a:extLst>
                <a:ext uri="{FF2B5EF4-FFF2-40B4-BE49-F238E27FC236}">
                  <a16:creationId xmlns:a16="http://schemas.microsoft.com/office/drawing/2014/main" id="{9B3616B2-31C8-0340-A40E-1391DD88EC4E}"/>
                </a:ext>
              </a:extLst>
            </p:cNvPr>
            <p:cNvGrpSpPr/>
            <p:nvPr/>
          </p:nvGrpSpPr>
          <p:grpSpPr>
            <a:xfrm>
              <a:off x="7550151" y="1873802"/>
              <a:ext cx="2658302" cy="323298"/>
              <a:chOff x="7572376" y="1842052"/>
              <a:chExt cx="2658302" cy="323298"/>
            </a:xfrm>
          </p:grpSpPr>
          <p:cxnSp>
            <p:nvCxnSpPr>
              <p:cNvPr id="128" name="Straight Connector 127">
                <a:extLst>
                  <a:ext uri="{FF2B5EF4-FFF2-40B4-BE49-F238E27FC236}">
                    <a16:creationId xmlns:a16="http://schemas.microsoft.com/office/drawing/2014/main" id="{08901261-BA86-0940-AD87-917B05B4E106}"/>
                  </a:ext>
                </a:extLst>
              </p:cNvPr>
              <p:cNvCxnSpPr/>
              <p:nvPr/>
            </p:nvCxnSpPr>
            <p:spPr>
              <a:xfrm>
                <a:off x="7659757" y="1842052"/>
                <a:ext cx="25709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Pie 128">
                <a:extLst>
                  <a:ext uri="{FF2B5EF4-FFF2-40B4-BE49-F238E27FC236}">
                    <a16:creationId xmlns:a16="http://schemas.microsoft.com/office/drawing/2014/main" id="{00815B2F-6609-A742-801E-A82E23AA6B2C}"/>
                  </a:ext>
                </a:extLst>
              </p:cNvPr>
              <p:cNvSpPr/>
              <p:nvPr/>
            </p:nvSpPr>
            <p:spPr>
              <a:xfrm rot="16200000">
                <a:off x="7488045" y="1927002"/>
                <a:ext cx="322679" cy="154018"/>
              </a:xfrm>
              <a:prstGeom prst="pie">
                <a:avLst>
                  <a:gd name="adj1" fmla="val 0"/>
                  <a:gd name="adj2" fmla="val 1075354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7" name="Oval 126">
              <a:extLst>
                <a:ext uri="{FF2B5EF4-FFF2-40B4-BE49-F238E27FC236}">
                  <a16:creationId xmlns:a16="http://schemas.microsoft.com/office/drawing/2014/main" id="{2601E522-EFA7-8343-9D8C-C4CE6F34EE10}"/>
                </a:ext>
              </a:extLst>
            </p:cNvPr>
            <p:cNvSpPr/>
            <p:nvPr/>
          </p:nvSpPr>
          <p:spPr>
            <a:xfrm>
              <a:off x="7585075" y="1882775"/>
              <a:ext cx="85725" cy="307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0" name="TextBox 129">
            <a:extLst>
              <a:ext uri="{FF2B5EF4-FFF2-40B4-BE49-F238E27FC236}">
                <a16:creationId xmlns:a16="http://schemas.microsoft.com/office/drawing/2014/main" id="{1FDA5430-A6B0-834B-BE48-437D3487D1C3}"/>
              </a:ext>
            </a:extLst>
          </p:cNvPr>
          <p:cNvSpPr txBox="1"/>
          <p:nvPr/>
        </p:nvSpPr>
        <p:spPr>
          <a:xfrm>
            <a:off x="9406127" y="1822173"/>
            <a:ext cx="9268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0  0  0</a:t>
            </a:r>
          </a:p>
        </p:txBody>
      </p:sp>
      <p:sp>
        <p:nvSpPr>
          <p:cNvPr id="131" name="TextBox 130">
            <a:extLst>
              <a:ext uri="{FF2B5EF4-FFF2-40B4-BE49-F238E27FC236}">
                <a16:creationId xmlns:a16="http://schemas.microsoft.com/office/drawing/2014/main" id="{8AA5CF5C-1769-FD4E-892C-DE8A33C74C01}"/>
              </a:ext>
            </a:extLst>
          </p:cNvPr>
          <p:cNvSpPr txBox="1"/>
          <p:nvPr/>
        </p:nvSpPr>
        <p:spPr>
          <a:xfrm>
            <a:off x="7673008" y="1828798"/>
            <a:ext cx="18069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1  0  1  1  1  0</a:t>
            </a:r>
          </a:p>
        </p:txBody>
      </p:sp>
      <p:sp>
        <p:nvSpPr>
          <p:cNvPr id="132" name="Rounded Rectangle 131">
            <a:extLst>
              <a:ext uri="{FF2B5EF4-FFF2-40B4-BE49-F238E27FC236}">
                <a16:creationId xmlns:a16="http://schemas.microsoft.com/office/drawing/2014/main" id="{A5C44807-2247-784F-B540-295D00EBEC83}"/>
              </a:ext>
            </a:extLst>
          </p:cNvPr>
          <p:cNvSpPr/>
          <p:nvPr/>
        </p:nvSpPr>
        <p:spPr>
          <a:xfrm>
            <a:off x="7712766" y="1881809"/>
            <a:ext cx="2597426" cy="33130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3" name="Straight Connector 132">
            <a:extLst>
              <a:ext uri="{FF2B5EF4-FFF2-40B4-BE49-F238E27FC236}">
                <a16:creationId xmlns:a16="http://schemas.microsoft.com/office/drawing/2014/main" id="{4583F49F-5180-5D4F-8B8E-E8B400A05296}"/>
              </a:ext>
            </a:extLst>
          </p:cNvPr>
          <p:cNvCxnSpPr>
            <a:cxnSpLocks/>
            <a:endCxn id="117" idx="1"/>
          </p:cNvCxnSpPr>
          <p:nvPr/>
        </p:nvCxnSpPr>
        <p:spPr>
          <a:xfrm>
            <a:off x="9720469" y="2219739"/>
            <a:ext cx="278295" cy="57966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1EA7DEF7-E301-BD4B-9C57-DFAFB6204A6F}"/>
              </a:ext>
            </a:extLst>
          </p:cNvPr>
          <p:cNvSpPr txBox="1"/>
          <p:nvPr/>
        </p:nvSpPr>
        <p:spPr>
          <a:xfrm>
            <a:off x="10376447" y="2544418"/>
            <a:ext cx="148200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2</a:t>
            </a:r>
            <a:r>
              <a:rPr kumimoji="0" lang="en-US" sz="2800" b="0" i="0" u="none" strike="noStrike" kern="1200" cap="none" spc="0" normalizeH="0" baseline="30000" noProof="0" dirty="0">
                <a:ln>
                  <a:noFill/>
                </a:ln>
                <a:solidFill>
                  <a:srgbClr val="C00000"/>
                </a:solidFill>
                <a:effectLst/>
                <a:uLnTx/>
                <a:uFillTx/>
                <a:latin typeface="Calibri" panose="020F0502020204030204"/>
                <a:ea typeface="+mn-ea"/>
                <a:cs typeface="+mn-cs"/>
              </a:rPr>
              <a:t>r </a:t>
            </a:r>
            <a:r>
              <a:rPr kumimoji="0" lang="en-US" sz="1600" b="0" i="0" u="none" strike="noStrike" kern="1200" cap="none" spc="0" normalizeH="0" noProof="0" dirty="0">
                <a:ln>
                  <a:noFill/>
                </a:ln>
                <a:effectLst/>
                <a:uLnTx/>
                <a:uFillTx/>
                <a:latin typeface="Calibri" panose="020F0502020204030204"/>
                <a:ea typeface="+mn-ea"/>
                <a:cs typeface="+mn-cs"/>
              </a:rPr>
              <a:t>  (here, r=3)</a:t>
            </a:r>
            <a:endParaRPr kumimoji="0" lang="en-US" sz="2800" b="0" i="0" u="none" strike="noStrike" kern="1200" cap="none" spc="0" normalizeH="0" noProof="0" dirty="0">
              <a:ln>
                <a:noFill/>
              </a:ln>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7B53CD48-3690-8946-A52D-ED09BA2D0443}"/>
              </a:ext>
            </a:extLst>
          </p:cNvPr>
          <p:cNvSpPr txBox="1"/>
          <p:nvPr/>
        </p:nvSpPr>
        <p:spPr>
          <a:xfrm>
            <a:off x="10227366" y="2637181"/>
            <a:ext cx="3129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sp>
        <p:nvSpPr>
          <p:cNvPr id="136" name="TextBox 135">
            <a:extLst>
              <a:ext uri="{FF2B5EF4-FFF2-40B4-BE49-F238E27FC236}">
                <a16:creationId xmlns:a16="http://schemas.microsoft.com/office/drawing/2014/main" id="{7BC69377-C795-514D-9135-191092B5D840}"/>
              </a:ext>
            </a:extLst>
          </p:cNvPr>
          <p:cNvSpPr txBox="1"/>
          <p:nvPr/>
        </p:nvSpPr>
        <p:spPr>
          <a:xfrm>
            <a:off x="8523844" y="1441645"/>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37" name="TextBox 136">
            <a:extLst>
              <a:ext uri="{FF2B5EF4-FFF2-40B4-BE49-F238E27FC236}">
                <a16:creationId xmlns:a16="http://schemas.microsoft.com/office/drawing/2014/main" id="{C0DE5684-3F65-874B-8116-C643C79124D1}"/>
              </a:ext>
            </a:extLst>
          </p:cNvPr>
          <p:cNvSpPr txBox="1"/>
          <p:nvPr/>
        </p:nvSpPr>
        <p:spPr>
          <a:xfrm>
            <a:off x="8810715" y="1450610"/>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138" name="TextBox 137">
            <a:extLst>
              <a:ext uri="{FF2B5EF4-FFF2-40B4-BE49-F238E27FC236}">
                <a16:creationId xmlns:a16="http://schemas.microsoft.com/office/drawing/2014/main" id="{6886DF09-4CAB-0A49-B8FB-6B0C7333B9BC}"/>
              </a:ext>
            </a:extLst>
          </p:cNvPr>
          <p:cNvSpPr txBox="1"/>
          <p:nvPr/>
        </p:nvSpPr>
        <p:spPr>
          <a:xfrm>
            <a:off x="9097586" y="1441645"/>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 name="TextBox 2">
            <a:extLst>
              <a:ext uri="{FF2B5EF4-FFF2-40B4-BE49-F238E27FC236}">
                <a16:creationId xmlns:a16="http://schemas.microsoft.com/office/drawing/2014/main" id="{0972A026-1E79-6E4F-BB2B-9F601BFFF743}"/>
              </a:ext>
            </a:extLst>
          </p:cNvPr>
          <p:cNvSpPr txBox="1"/>
          <p:nvPr/>
        </p:nvSpPr>
        <p:spPr>
          <a:xfrm>
            <a:off x="4648200" y="5372100"/>
            <a:ext cx="1905715" cy="722955"/>
          </a:xfrm>
          <a:prstGeom prst="rect">
            <a:avLst/>
          </a:prstGeom>
          <a:noFill/>
        </p:spPr>
        <p:txBody>
          <a:bodyPr wrap="none" rtlCol="0">
            <a:spAutoFit/>
          </a:bodyPr>
          <a:lstStyle/>
          <a:p>
            <a:pPr>
              <a:lnSpc>
                <a:spcPct val="85000"/>
              </a:lnSpc>
            </a:pPr>
            <a:r>
              <a:rPr lang="en-US" sz="2400" i="1" dirty="0">
                <a:solidFill>
                  <a:srgbClr val="C00000"/>
                </a:solidFill>
              </a:rPr>
              <a:t>algorithm for </a:t>
            </a:r>
          </a:p>
          <a:p>
            <a:pPr>
              <a:lnSpc>
                <a:spcPct val="85000"/>
              </a:lnSpc>
            </a:pPr>
            <a:r>
              <a:rPr lang="en-US" sz="2400" i="1" dirty="0">
                <a:solidFill>
                  <a:srgbClr val="C00000"/>
                </a:solidFill>
              </a:rPr>
              <a:t>computing R</a:t>
            </a:r>
          </a:p>
        </p:txBody>
      </p:sp>
      <p:sp>
        <p:nvSpPr>
          <p:cNvPr id="4" name="Oval 3">
            <a:extLst>
              <a:ext uri="{FF2B5EF4-FFF2-40B4-BE49-F238E27FC236}">
                <a16:creationId xmlns:a16="http://schemas.microsoft.com/office/drawing/2014/main" id="{993119A0-F2D0-BF4D-A6DF-32CE329EF4A3}"/>
              </a:ext>
            </a:extLst>
          </p:cNvPr>
          <p:cNvSpPr/>
          <p:nvPr/>
        </p:nvSpPr>
        <p:spPr>
          <a:xfrm>
            <a:off x="1543050" y="5124450"/>
            <a:ext cx="3162300" cy="11239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73B6FB98-CC05-DBDB-F683-BA5CF49C3FB1}"/>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Link Layer: 6-</a:t>
            </a:r>
            <a:fld id="{C4204591-24BD-A542-B9D5-F8D8A88D2FEE}" type="slidenum">
              <a:rPr lang="en-US" smtClean="0"/>
              <a:pPr/>
              <a:t>23</a:t>
            </a:fld>
            <a:endParaRPr lang="en-US" dirty="0"/>
          </a:p>
        </p:txBody>
      </p:sp>
    </p:spTree>
    <p:extLst>
      <p:ext uri="{BB962C8B-B14F-4D97-AF65-F5344CB8AC3E}">
        <p14:creationId xmlns:p14="http://schemas.microsoft.com/office/powerpoint/2010/main" val="380021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dissolve">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dissolve">
                                      <p:cBhvr>
                                        <p:cTn id="30" dur="1000"/>
                                        <p:tgtEl>
                                          <p:spTgt spid="1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1"/>
                                        </p:tgtEl>
                                        <p:attrNameLst>
                                          <p:attrName>style.visibility</p:attrName>
                                        </p:attrNameLst>
                                      </p:cBhvr>
                                      <p:to>
                                        <p:strVal val="visible"/>
                                      </p:to>
                                    </p:set>
                                    <p:animEffect transition="in" filter="dissolve">
                                      <p:cBhvr>
                                        <p:cTn id="35" dur="1000"/>
                                        <p:tgtEl>
                                          <p:spTgt spid="131"/>
                                        </p:tgtEl>
                                      </p:cBhvr>
                                    </p:animEffect>
                                  </p:childTnLst>
                                </p:cTn>
                              </p:par>
                              <p:par>
                                <p:cTn id="36" presetID="9" presetClass="entr" presetSubtype="0" fill="hold" nodeType="with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dissolve">
                                      <p:cBhvr>
                                        <p:cTn id="38" dur="1000"/>
                                        <p:tgtEl>
                                          <p:spTgt spid="12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dissolve">
                                      <p:cBhvr>
                                        <p:cTn id="41" dur="1000"/>
                                        <p:tgtEl>
                                          <p:spTgt spid="1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dissolve">
                                      <p:cBhvr>
                                        <p:cTn id="46" dur="1000"/>
                                        <p:tgtEl>
                                          <p:spTgt spid="135"/>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30"/>
                                        </p:tgtEl>
                                        <p:attrNameLst>
                                          <p:attrName>style.visibility</p:attrName>
                                        </p:attrNameLst>
                                      </p:cBhvr>
                                      <p:to>
                                        <p:strVal val="visible"/>
                                      </p:to>
                                    </p:set>
                                    <p:animEffect transition="in" filter="dissolve">
                                      <p:cBhvr>
                                        <p:cTn id="49" dur="1000"/>
                                        <p:tgtEl>
                                          <p:spTgt spid="130"/>
                                        </p:tgtEl>
                                      </p:cBhvr>
                                    </p:animEffect>
                                  </p:childTnLst>
                                </p:cTn>
                              </p:par>
                              <p:par>
                                <p:cTn id="50" presetID="9" presetClass="exit" presetSubtype="0" fill="hold" nodeType="withEffect">
                                  <p:stCondLst>
                                    <p:cond delay="0"/>
                                  </p:stCondLst>
                                  <p:childTnLst>
                                    <p:animEffect transition="out" filter="dissolve">
                                      <p:cBhvr>
                                        <p:cTn id="51" dur="500"/>
                                        <p:tgtEl>
                                          <p:spTgt spid="124"/>
                                        </p:tgtEl>
                                      </p:cBhvr>
                                    </p:animEffect>
                                    <p:set>
                                      <p:cBhvr>
                                        <p:cTn id="52" dur="1" fill="hold">
                                          <p:stCondLst>
                                            <p:cond delay="499"/>
                                          </p:stCondLst>
                                        </p:cTn>
                                        <p:tgtEl>
                                          <p:spTgt spid="124"/>
                                        </p:tgtEl>
                                        <p:attrNameLst>
                                          <p:attrName>style.visibility</p:attrName>
                                        </p:attrNameLst>
                                      </p:cBhvr>
                                      <p:to>
                                        <p:strVal val="hidden"/>
                                      </p:to>
                                    </p:set>
                                  </p:childTnLst>
                                </p:cTn>
                              </p:par>
                              <p:par>
                                <p:cTn id="53" presetID="9" presetClass="entr" presetSubtype="0" fill="hold" grpId="0" nodeType="withEffect">
                                  <p:stCondLst>
                                    <p:cond delay="0"/>
                                  </p:stCondLst>
                                  <p:childTnLst>
                                    <p:set>
                                      <p:cBhvr>
                                        <p:cTn id="54" dur="1" fill="hold">
                                          <p:stCondLst>
                                            <p:cond delay="0"/>
                                          </p:stCondLst>
                                        </p:cTn>
                                        <p:tgtEl>
                                          <p:spTgt spid="132"/>
                                        </p:tgtEl>
                                        <p:attrNameLst>
                                          <p:attrName>style.visibility</p:attrName>
                                        </p:attrNameLst>
                                      </p:cBhvr>
                                      <p:to>
                                        <p:strVal val="visible"/>
                                      </p:to>
                                    </p:set>
                                    <p:animEffect transition="in" filter="dissolve">
                                      <p:cBhvr>
                                        <p:cTn id="55" dur="500"/>
                                        <p:tgtEl>
                                          <p:spTgt spid="132"/>
                                        </p:tgtEl>
                                      </p:cBhvr>
                                    </p:animEffect>
                                  </p:childTnLst>
                                </p:cTn>
                              </p:par>
                              <p:par>
                                <p:cTn id="56" presetID="9" presetClass="entr" presetSubtype="0" fill="hold" nodeType="withEffect">
                                  <p:stCondLst>
                                    <p:cond delay="0"/>
                                  </p:stCondLst>
                                  <p:childTnLst>
                                    <p:set>
                                      <p:cBhvr>
                                        <p:cTn id="57" dur="1" fill="hold">
                                          <p:stCondLst>
                                            <p:cond delay="0"/>
                                          </p:stCondLst>
                                        </p:cTn>
                                        <p:tgtEl>
                                          <p:spTgt spid="133"/>
                                        </p:tgtEl>
                                        <p:attrNameLst>
                                          <p:attrName>style.visibility</p:attrName>
                                        </p:attrNameLst>
                                      </p:cBhvr>
                                      <p:to>
                                        <p:strVal val="visible"/>
                                      </p:to>
                                    </p:set>
                                    <p:animEffect transition="in" filter="dissolve">
                                      <p:cBhvr>
                                        <p:cTn id="58" dur="500"/>
                                        <p:tgtEl>
                                          <p:spTgt spid="13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dissolve">
                                      <p:cBhvr>
                                        <p:cTn id="61" dur="500"/>
                                        <p:tgtEl>
                                          <p:spTgt spid="134"/>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25"/>
                                        </p:tgtEl>
                                        <p:attrNameLst>
                                          <p:attrName>style.visibility</p:attrName>
                                        </p:attrNameLst>
                                      </p:cBhvr>
                                      <p:to>
                                        <p:strVal val="visible"/>
                                      </p:to>
                                    </p:set>
                                    <p:animEffect transition="in" filter="dissolve">
                                      <p:cBhvr>
                                        <p:cTn id="66" dur="500"/>
                                        <p:tgtEl>
                                          <p:spTgt spid="125"/>
                                        </p:tgtEl>
                                      </p:cBhvr>
                                    </p:animEffect>
                                  </p:childTnLst>
                                </p:cTn>
                              </p:par>
                              <p:par>
                                <p:cTn id="67" presetID="9" presetClass="exit" presetSubtype="0" fill="hold" grpId="1" nodeType="withEffect">
                                  <p:stCondLst>
                                    <p:cond delay="0"/>
                                  </p:stCondLst>
                                  <p:childTnLst>
                                    <p:animEffect transition="out" filter="dissolve">
                                      <p:cBhvr>
                                        <p:cTn id="68" dur="500"/>
                                        <p:tgtEl>
                                          <p:spTgt spid="132"/>
                                        </p:tgtEl>
                                      </p:cBhvr>
                                    </p:animEffect>
                                    <p:set>
                                      <p:cBhvr>
                                        <p:cTn id="69" dur="1" fill="hold">
                                          <p:stCondLst>
                                            <p:cond delay="499"/>
                                          </p:stCondLst>
                                        </p:cTn>
                                        <p:tgtEl>
                                          <p:spTgt spid="13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36"/>
                                        </p:tgtEl>
                                        <p:attrNameLst>
                                          <p:attrName>style.visibility</p:attrName>
                                        </p:attrNameLst>
                                      </p:cBhvr>
                                      <p:to>
                                        <p:strVal val="visible"/>
                                      </p:to>
                                    </p:set>
                                    <p:animEffect transition="in" filter="dissolve">
                                      <p:cBhvr>
                                        <p:cTn id="74" dur="1000"/>
                                        <p:tgtEl>
                                          <p:spTgt spid="136"/>
                                        </p:tgtEl>
                                      </p:cBhvr>
                                    </p:animEffect>
                                  </p:childTnLst>
                                </p:cTn>
                              </p:par>
                            </p:childTnLst>
                          </p:cTn>
                        </p:par>
                        <p:par>
                          <p:cTn id="75" fill="hold">
                            <p:stCondLst>
                              <p:cond delay="1000"/>
                            </p:stCondLst>
                            <p:childTnLst>
                              <p:par>
                                <p:cTn id="76" presetID="9" presetClass="entr" presetSubtype="0" fill="hold" grpId="0" nodeType="afterEffect">
                                  <p:stCondLst>
                                    <p:cond delay="0"/>
                                  </p:stCondLst>
                                  <p:childTnLst>
                                    <p:set>
                                      <p:cBhvr>
                                        <p:cTn id="77" dur="1" fill="hold">
                                          <p:stCondLst>
                                            <p:cond delay="0"/>
                                          </p:stCondLst>
                                        </p:cTn>
                                        <p:tgtEl>
                                          <p:spTgt spid="103"/>
                                        </p:tgtEl>
                                        <p:attrNameLst>
                                          <p:attrName>style.visibility</p:attrName>
                                        </p:attrNameLst>
                                      </p:cBhvr>
                                      <p:to>
                                        <p:strVal val="visible"/>
                                      </p:to>
                                    </p:set>
                                    <p:animEffect transition="in" filter="dissolve">
                                      <p:cBhvr>
                                        <p:cTn id="78" dur="1000"/>
                                        <p:tgtEl>
                                          <p:spTgt spid="103"/>
                                        </p:tgtEl>
                                      </p:cBhvr>
                                    </p:animEffect>
                                  </p:childTnLst>
                                </p:cTn>
                              </p:par>
                            </p:childTnLst>
                          </p:cTn>
                        </p:par>
                        <p:par>
                          <p:cTn id="79" fill="hold">
                            <p:stCondLst>
                              <p:cond delay="2000"/>
                            </p:stCondLst>
                            <p:childTnLst>
                              <p:par>
                                <p:cTn id="80" presetID="9" presetClass="entr" presetSubtype="0" fill="hold" grpId="0" nodeType="after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dissolve">
                                      <p:cBhvr>
                                        <p:cTn id="82" dur="1000"/>
                                        <p:tgtEl>
                                          <p:spTgt spid="105"/>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37"/>
                                        </p:tgtEl>
                                        <p:attrNameLst>
                                          <p:attrName>style.visibility</p:attrName>
                                        </p:attrNameLst>
                                      </p:cBhvr>
                                      <p:to>
                                        <p:strVal val="visible"/>
                                      </p:to>
                                    </p:set>
                                    <p:animEffect transition="in" filter="dissolve">
                                      <p:cBhvr>
                                        <p:cTn id="87" dur="1000"/>
                                        <p:tgtEl>
                                          <p:spTgt spid="137"/>
                                        </p:tgtEl>
                                      </p:cBhvr>
                                    </p:animEffect>
                                  </p:childTnLst>
                                </p:cTn>
                              </p:par>
                            </p:childTnLst>
                          </p:cTn>
                        </p:par>
                        <p:par>
                          <p:cTn id="88" fill="hold">
                            <p:stCondLst>
                              <p:cond delay="1000"/>
                            </p:stCondLst>
                            <p:childTnLst>
                              <p:par>
                                <p:cTn id="89" presetID="9" presetClass="entr" presetSubtype="0" fill="hold" grpId="0" nodeType="after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dissolve">
                                      <p:cBhvr>
                                        <p:cTn id="91" dur="1000"/>
                                        <p:tgtEl>
                                          <p:spTgt spid="106"/>
                                        </p:tgtEl>
                                      </p:cBhvr>
                                    </p:animEffect>
                                  </p:childTnLst>
                                </p:cTn>
                              </p:par>
                            </p:childTnLst>
                          </p:cTn>
                        </p:par>
                        <p:par>
                          <p:cTn id="92" fill="hold">
                            <p:stCondLst>
                              <p:cond delay="2000"/>
                            </p:stCondLst>
                            <p:childTnLst>
                              <p:par>
                                <p:cTn id="93" presetID="9" presetClass="entr" presetSubtype="0" fill="hold" grpId="0" nodeType="after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dissolve">
                                      <p:cBhvr>
                                        <p:cTn id="95" dur="1000"/>
                                        <p:tgtEl>
                                          <p:spTgt spid="104"/>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138"/>
                                        </p:tgtEl>
                                        <p:attrNameLst>
                                          <p:attrName>style.visibility</p:attrName>
                                        </p:attrNameLst>
                                      </p:cBhvr>
                                      <p:to>
                                        <p:strVal val="visible"/>
                                      </p:to>
                                    </p:set>
                                    <p:animEffect transition="in" filter="dissolve">
                                      <p:cBhvr>
                                        <p:cTn id="100" dur="1000"/>
                                        <p:tgtEl>
                                          <p:spTgt spid="138"/>
                                        </p:tgtEl>
                                      </p:cBhvr>
                                    </p:animEffect>
                                  </p:childTnLst>
                                </p:cTn>
                              </p:par>
                            </p:childTnLst>
                          </p:cTn>
                        </p:par>
                        <p:par>
                          <p:cTn id="101" fill="hold">
                            <p:stCondLst>
                              <p:cond delay="1000"/>
                            </p:stCondLst>
                            <p:childTnLst>
                              <p:par>
                                <p:cTn id="102" presetID="9" presetClass="entr" presetSubtype="0" fill="hold" grpId="0" nodeType="after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dissolve">
                                      <p:cBhvr>
                                        <p:cTn id="104" dur="1000"/>
                                        <p:tgtEl>
                                          <p:spTgt spid="107"/>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08"/>
                                        </p:tgtEl>
                                        <p:attrNameLst>
                                          <p:attrName>style.visibility</p:attrName>
                                        </p:attrNameLst>
                                      </p:cBhvr>
                                      <p:to>
                                        <p:strVal val="visible"/>
                                      </p:to>
                                    </p:set>
                                    <p:animEffect transition="in" filter="dissolve">
                                      <p:cBhvr>
                                        <p:cTn id="109" dur="1000"/>
                                        <p:tgtEl>
                                          <p:spTgt spid="10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dissolve">
                                      <p:cBhvr>
                                        <p:cTn id="112" dur="1000"/>
                                        <p:tgtEl>
                                          <p:spTgt spid="116"/>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118"/>
                                        </p:tgtEl>
                                        <p:attrNameLst>
                                          <p:attrName>style.visibility</p:attrName>
                                        </p:attrNameLst>
                                      </p:cBhvr>
                                      <p:to>
                                        <p:strVal val="visible"/>
                                      </p:to>
                                    </p:set>
                                    <p:animEffect transition="in" filter="dissolve">
                                      <p:cBhvr>
                                        <p:cTn id="117" dur="1000"/>
                                        <p:tgtEl>
                                          <p:spTgt spid="118"/>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119"/>
                                        </p:tgtEl>
                                        <p:attrNameLst>
                                          <p:attrName>style.visibility</p:attrName>
                                        </p:attrNameLst>
                                      </p:cBhvr>
                                      <p:to>
                                        <p:strVal val="visible"/>
                                      </p:to>
                                    </p:set>
                                    <p:animEffect transition="in" filter="dissolve">
                                      <p:cBhvr>
                                        <p:cTn id="120" dur="1000"/>
                                        <p:tgtEl>
                                          <p:spTgt spid="119"/>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dissolve">
                                      <p:cBhvr>
                                        <p:cTn id="1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01" grpId="0"/>
      <p:bldP spid="102" grpId="0"/>
      <p:bldP spid="103" grpId="0"/>
      <p:bldP spid="104" grpId="0"/>
      <p:bldP spid="105" grpId="0"/>
      <p:bldP spid="106" grpId="0"/>
      <p:bldP spid="107" grpId="0"/>
      <p:bldP spid="116" grpId="0"/>
      <p:bldP spid="117" grpId="0"/>
      <p:bldP spid="118" grpId="0"/>
      <p:bldP spid="119" grpId="0" animBg="1"/>
      <p:bldP spid="130" grpId="0"/>
      <p:bldP spid="131" grpId="0"/>
      <p:bldP spid="132" grpId="0" animBg="1"/>
      <p:bldP spid="132" grpId="1" animBg="1"/>
      <p:bldP spid="134" grpId="0"/>
      <p:bldP spid="135" grpId="0"/>
      <p:bldP spid="136" grpId="0"/>
      <p:bldP spid="137" grpId="0"/>
      <p:bldP spid="138" grpId="0"/>
      <p:bldP spid="3" grpId="0"/>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6)">
            <a:extLst>
              <a:ext uri="{FF2B5EF4-FFF2-40B4-BE49-F238E27FC236}">
                <a16:creationId xmlns:a16="http://schemas.microsoft.com/office/drawing/2014/main" id="{122A97A1-614E-6CF6-FD7D-8749E5412DAC}"/>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7656" r="15156" b="19167"/>
          <a:stretch/>
        </p:blipFill>
        <p:spPr>
          <a:xfrm>
            <a:off x="2152650" y="0"/>
            <a:ext cx="8191500" cy="5543550"/>
          </a:xfrm>
          <a:prstGeom prst="rect">
            <a:avLst/>
          </a:prstGeom>
        </p:spPr>
      </p:pic>
    </p:spTree>
    <p:extLst>
      <p:ext uri="{BB962C8B-B14F-4D97-AF65-F5344CB8AC3E}">
        <p14:creationId xmlns:p14="http://schemas.microsoft.com/office/powerpoint/2010/main" val="2969233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7)">
            <a:extLst>
              <a:ext uri="{FF2B5EF4-FFF2-40B4-BE49-F238E27FC236}">
                <a16:creationId xmlns:a16="http://schemas.microsoft.com/office/drawing/2014/main" id="{654B5FF6-D982-85BF-E2CA-2ED52473083D}"/>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7265" r="14375" b="12222"/>
          <a:stretch/>
        </p:blipFill>
        <p:spPr>
          <a:xfrm>
            <a:off x="2105025" y="0"/>
            <a:ext cx="8334376" cy="6019800"/>
          </a:xfrm>
          <a:prstGeom prst="rect">
            <a:avLst/>
          </a:prstGeom>
        </p:spPr>
      </p:pic>
    </p:spTree>
    <p:extLst>
      <p:ext uri="{BB962C8B-B14F-4D97-AF65-F5344CB8AC3E}">
        <p14:creationId xmlns:p14="http://schemas.microsoft.com/office/powerpoint/2010/main" val="139892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8)">
            <a:extLst>
              <a:ext uri="{FF2B5EF4-FFF2-40B4-BE49-F238E27FC236}">
                <a16:creationId xmlns:a16="http://schemas.microsoft.com/office/drawing/2014/main" id="{D1BE976C-C11D-8687-0B05-D1FD78625FA5}"/>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594" r="15078" b="11944"/>
          <a:stretch/>
        </p:blipFill>
        <p:spPr>
          <a:xfrm>
            <a:off x="2266950" y="0"/>
            <a:ext cx="8086725" cy="6038850"/>
          </a:xfrm>
          <a:prstGeom prst="rect">
            <a:avLst/>
          </a:prstGeom>
        </p:spPr>
      </p:pic>
    </p:spTree>
    <p:extLst>
      <p:ext uri="{BB962C8B-B14F-4D97-AF65-F5344CB8AC3E}">
        <p14:creationId xmlns:p14="http://schemas.microsoft.com/office/powerpoint/2010/main" val="4133216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9)">
            <a:extLst>
              <a:ext uri="{FF2B5EF4-FFF2-40B4-BE49-F238E27FC236}">
                <a16:creationId xmlns:a16="http://schemas.microsoft.com/office/drawing/2014/main" id="{236DCCF0-1415-1083-38A0-807EF90AB72F}"/>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515" r="14375" b="11944"/>
          <a:stretch/>
        </p:blipFill>
        <p:spPr>
          <a:xfrm>
            <a:off x="2257425" y="0"/>
            <a:ext cx="8181976" cy="6038850"/>
          </a:xfrm>
          <a:prstGeom prst="rect">
            <a:avLst/>
          </a:prstGeom>
        </p:spPr>
      </p:pic>
    </p:spTree>
    <p:extLst>
      <p:ext uri="{BB962C8B-B14F-4D97-AF65-F5344CB8AC3E}">
        <p14:creationId xmlns:p14="http://schemas.microsoft.com/office/powerpoint/2010/main" val="70266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0)">
            <a:extLst>
              <a:ext uri="{FF2B5EF4-FFF2-40B4-BE49-F238E27FC236}">
                <a16:creationId xmlns:a16="http://schemas.microsoft.com/office/drawing/2014/main" id="{FB413219-FD55-7386-B201-BD28A1D9C3B4}"/>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359" r="14843" b="15000"/>
          <a:stretch/>
        </p:blipFill>
        <p:spPr>
          <a:xfrm>
            <a:off x="2238375" y="0"/>
            <a:ext cx="8143876" cy="5829300"/>
          </a:xfrm>
          <a:prstGeom prst="rect">
            <a:avLst/>
          </a:prstGeom>
        </p:spPr>
      </p:pic>
    </p:spTree>
    <p:extLst>
      <p:ext uri="{BB962C8B-B14F-4D97-AF65-F5344CB8AC3E}">
        <p14:creationId xmlns:p14="http://schemas.microsoft.com/office/powerpoint/2010/main" val="1934776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1)">
            <a:extLst>
              <a:ext uri="{FF2B5EF4-FFF2-40B4-BE49-F238E27FC236}">
                <a16:creationId xmlns:a16="http://schemas.microsoft.com/office/drawing/2014/main" id="{5926D8AB-FC1E-9CA3-A30D-BD3D83CE6B5F}"/>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688" r="14453" b="12917"/>
          <a:stretch/>
        </p:blipFill>
        <p:spPr>
          <a:xfrm>
            <a:off x="1790700" y="0"/>
            <a:ext cx="8639175" cy="5972175"/>
          </a:xfrm>
          <a:prstGeom prst="rect">
            <a:avLst/>
          </a:prstGeom>
        </p:spPr>
      </p:pic>
    </p:spTree>
    <p:extLst>
      <p:ext uri="{BB962C8B-B14F-4D97-AF65-F5344CB8AC3E}">
        <p14:creationId xmlns:p14="http://schemas.microsoft.com/office/powerpoint/2010/main" val="3339837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96)">
            <a:extLst>
              <a:ext uri="{FF2B5EF4-FFF2-40B4-BE49-F238E27FC236}">
                <a16:creationId xmlns:a16="http://schemas.microsoft.com/office/drawing/2014/main" id="{4ED030FC-5A49-237F-477D-CDDD5B757365}"/>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7813" r="14766" b="9028"/>
          <a:stretch/>
        </p:blipFill>
        <p:spPr>
          <a:xfrm>
            <a:off x="2171700" y="0"/>
            <a:ext cx="8220075" cy="6238875"/>
          </a:xfrm>
          <a:prstGeom prst="rect">
            <a:avLst/>
          </a:prstGeom>
        </p:spPr>
      </p:pic>
    </p:spTree>
    <p:extLst>
      <p:ext uri="{BB962C8B-B14F-4D97-AF65-F5344CB8AC3E}">
        <p14:creationId xmlns:p14="http://schemas.microsoft.com/office/powerpoint/2010/main" val="1008345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2)">
            <a:extLst>
              <a:ext uri="{FF2B5EF4-FFF2-40B4-BE49-F238E27FC236}">
                <a16:creationId xmlns:a16="http://schemas.microsoft.com/office/drawing/2014/main" id="{A44248AC-8C50-FFA3-D1B7-C514CA469F76}"/>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609" r="15000" b="14028"/>
          <a:stretch/>
        </p:blipFill>
        <p:spPr>
          <a:xfrm>
            <a:off x="1781174" y="0"/>
            <a:ext cx="8582025" cy="5895975"/>
          </a:xfrm>
          <a:prstGeom prst="rect">
            <a:avLst/>
          </a:prstGeom>
        </p:spPr>
      </p:pic>
    </p:spTree>
    <p:extLst>
      <p:ext uri="{BB962C8B-B14F-4D97-AF65-F5344CB8AC3E}">
        <p14:creationId xmlns:p14="http://schemas.microsoft.com/office/powerpoint/2010/main" val="488997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3)">
            <a:extLst>
              <a:ext uri="{FF2B5EF4-FFF2-40B4-BE49-F238E27FC236}">
                <a16:creationId xmlns:a16="http://schemas.microsoft.com/office/drawing/2014/main" id="{8073B45C-201E-E1A6-2B1E-8FD2D8ACAC25}"/>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845" r="14375" b="8750"/>
          <a:stretch/>
        </p:blipFill>
        <p:spPr>
          <a:xfrm>
            <a:off x="1809750" y="0"/>
            <a:ext cx="8629650" cy="6257925"/>
          </a:xfrm>
          <a:prstGeom prst="rect">
            <a:avLst/>
          </a:prstGeom>
        </p:spPr>
      </p:pic>
    </p:spTree>
    <p:extLst>
      <p:ext uri="{BB962C8B-B14F-4D97-AF65-F5344CB8AC3E}">
        <p14:creationId xmlns:p14="http://schemas.microsoft.com/office/powerpoint/2010/main" val="3895369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4)">
            <a:extLst>
              <a:ext uri="{FF2B5EF4-FFF2-40B4-BE49-F238E27FC236}">
                <a16:creationId xmlns:a16="http://schemas.microsoft.com/office/drawing/2014/main" id="{6A6609DF-0E65-75C9-2F99-AF922F995BAD}"/>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532" r="14141" b="12222"/>
          <a:stretch/>
        </p:blipFill>
        <p:spPr>
          <a:xfrm>
            <a:off x="1771650" y="0"/>
            <a:ext cx="8696325" cy="6019800"/>
          </a:xfrm>
          <a:prstGeom prst="rect">
            <a:avLst/>
          </a:prstGeom>
        </p:spPr>
      </p:pic>
    </p:spTree>
    <p:extLst>
      <p:ext uri="{BB962C8B-B14F-4D97-AF65-F5344CB8AC3E}">
        <p14:creationId xmlns:p14="http://schemas.microsoft.com/office/powerpoint/2010/main" val="2543713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5)">
            <a:extLst>
              <a:ext uri="{FF2B5EF4-FFF2-40B4-BE49-F238E27FC236}">
                <a16:creationId xmlns:a16="http://schemas.microsoft.com/office/drawing/2014/main" id="{64D9F148-2C7A-F94F-2BDC-FFFBB47D5A3A}"/>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843" r="15548" b="7917"/>
          <a:stretch/>
        </p:blipFill>
        <p:spPr>
          <a:xfrm>
            <a:off x="1809750" y="0"/>
            <a:ext cx="8486775" cy="6315075"/>
          </a:xfrm>
          <a:prstGeom prst="rect">
            <a:avLst/>
          </a:prstGeom>
        </p:spPr>
      </p:pic>
    </p:spTree>
    <p:extLst>
      <p:ext uri="{BB962C8B-B14F-4D97-AF65-F5344CB8AC3E}">
        <p14:creationId xmlns:p14="http://schemas.microsoft.com/office/powerpoint/2010/main" val="4050101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6)">
            <a:extLst>
              <a:ext uri="{FF2B5EF4-FFF2-40B4-BE49-F238E27FC236}">
                <a16:creationId xmlns:a16="http://schemas.microsoft.com/office/drawing/2014/main" id="{3750AA4E-C469-DD8E-6CA2-95F1B2308FC6}"/>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531" r="14687" b="12361"/>
          <a:stretch/>
        </p:blipFill>
        <p:spPr>
          <a:xfrm>
            <a:off x="1771650" y="0"/>
            <a:ext cx="8629650" cy="6010275"/>
          </a:xfrm>
          <a:prstGeom prst="rect">
            <a:avLst/>
          </a:prstGeom>
        </p:spPr>
      </p:pic>
    </p:spTree>
    <p:extLst>
      <p:ext uri="{BB962C8B-B14F-4D97-AF65-F5344CB8AC3E}">
        <p14:creationId xmlns:p14="http://schemas.microsoft.com/office/powerpoint/2010/main" val="1951229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7)">
            <a:extLst>
              <a:ext uri="{FF2B5EF4-FFF2-40B4-BE49-F238E27FC236}">
                <a16:creationId xmlns:a16="http://schemas.microsoft.com/office/drawing/2014/main" id="{828E9211-6B9A-8D6A-31E5-0BCE0A35DDEA}"/>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6875" r="14219" b="6250"/>
          <a:stretch/>
        </p:blipFill>
        <p:spPr>
          <a:xfrm>
            <a:off x="2057400" y="0"/>
            <a:ext cx="8401050" cy="6429375"/>
          </a:xfrm>
          <a:prstGeom prst="rect">
            <a:avLst/>
          </a:prstGeom>
        </p:spPr>
      </p:pic>
    </p:spTree>
    <p:extLst>
      <p:ext uri="{BB962C8B-B14F-4D97-AF65-F5344CB8AC3E}">
        <p14:creationId xmlns:p14="http://schemas.microsoft.com/office/powerpoint/2010/main" val="3027648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8)">
            <a:extLst>
              <a:ext uri="{FF2B5EF4-FFF2-40B4-BE49-F238E27FC236}">
                <a16:creationId xmlns:a16="http://schemas.microsoft.com/office/drawing/2014/main" id="{55F8DAF8-F615-E797-C96F-43E818DA60A8}"/>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6875" r="15078" b="5416"/>
          <a:stretch/>
        </p:blipFill>
        <p:spPr>
          <a:xfrm>
            <a:off x="2057400" y="0"/>
            <a:ext cx="8296275" cy="6486525"/>
          </a:xfrm>
          <a:prstGeom prst="rect">
            <a:avLst/>
          </a:prstGeom>
        </p:spPr>
      </p:pic>
    </p:spTree>
    <p:extLst>
      <p:ext uri="{BB962C8B-B14F-4D97-AF65-F5344CB8AC3E}">
        <p14:creationId xmlns:p14="http://schemas.microsoft.com/office/powerpoint/2010/main" val="1024133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9)">
            <a:extLst>
              <a:ext uri="{FF2B5EF4-FFF2-40B4-BE49-F238E27FC236}">
                <a16:creationId xmlns:a16="http://schemas.microsoft.com/office/drawing/2014/main" id="{15B000E7-C6C8-C6F7-CB56-9AC2FC7109EF}"/>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7187" r="15313" b="15556"/>
          <a:stretch/>
        </p:blipFill>
        <p:spPr>
          <a:xfrm>
            <a:off x="2095500" y="0"/>
            <a:ext cx="8229600" cy="5791200"/>
          </a:xfrm>
          <a:prstGeom prst="rect">
            <a:avLst/>
          </a:prstGeom>
        </p:spPr>
      </p:pic>
    </p:spTree>
    <p:extLst>
      <p:ext uri="{BB962C8B-B14F-4D97-AF65-F5344CB8AC3E}">
        <p14:creationId xmlns:p14="http://schemas.microsoft.com/office/powerpoint/2010/main" val="3007356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20)">
            <a:extLst>
              <a:ext uri="{FF2B5EF4-FFF2-40B4-BE49-F238E27FC236}">
                <a16:creationId xmlns:a16="http://schemas.microsoft.com/office/drawing/2014/main" id="{F3FFA15F-C773-28DD-3DD1-FDA020575D9F}"/>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609" r="15938" b="7916"/>
          <a:stretch/>
        </p:blipFill>
        <p:spPr>
          <a:xfrm>
            <a:off x="1781175" y="0"/>
            <a:ext cx="8467726" cy="6315075"/>
          </a:xfrm>
          <a:prstGeom prst="rect">
            <a:avLst/>
          </a:prstGeom>
        </p:spPr>
      </p:pic>
    </p:spTree>
    <p:extLst>
      <p:ext uri="{BB962C8B-B14F-4D97-AF65-F5344CB8AC3E}">
        <p14:creationId xmlns:p14="http://schemas.microsoft.com/office/powerpoint/2010/main" val="2092477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21)">
            <a:extLst>
              <a:ext uri="{FF2B5EF4-FFF2-40B4-BE49-F238E27FC236}">
                <a16:creationId xmlns:a16="http://schemas.microsoft.com/office/drawing/2014/main" id="{4A2893BA-E0F5-86AF-CAB1-05DD48716125}"/>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515" t="-1" r="14687" b="14444"/>
          <a:stretch/>
        </p:blipFill>
        <p:spPr>
          <a:xfrm>
            <a:off x="2257425" y="1"/>
            <a:ext cx="8143876" cy="5867400"/>
          </a:xfrm>
          <a:prstGeom prst="rect">
            <a:avLst/>
          </a:prstGeom>
        </p:spPr>
      </p:pic>
    </p:spTree>
    <p:extLst>
      <p:ext uri="{BB962C8B-B14F-4D97-AF65-F5344CB8AC3E}">
        <p14:creationId xmlns:p14="http://schemas.microsoft.com/office/powerpoint/2010/main" val="1173534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1104900" y="362678"/>
            <a:ext cx="10515600" cy="894622"/>
          </a:xfrm>
        </p:spPr>
        <p:txBody>
          <a:bodyPr>
            <a:normAutofit/>
          </a:bodyPr>
          <a:lstStyle/>
          <a:p>
            <a:r>
              <a:rPr lang="en-US" altLang="en-US" dirty="0">
                <a:cs typeface="Calibri" panose="020F0502020204030204" pitchFamily="34" charset="0"/>
              </a:rPr>
              <a:t>Link layer: introduction</a:t>
            </a:r>
            <a:endParaRPr lang="en-US" sz="4400"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1104900" y="1257300"/>
            <a:ext cx="5622601" cy="415340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463"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terminology:</a:t>
            </a:r>
          </a:p>
          <a:p>
            <a:pPr marL="404813" marR="0" lvl="0" indent="-27463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hosts, routers: </a:t>
            </a:r>
            <a:r>
              <a:rPr kumimoji="0" lang="en-US" altLang="en-US" sz="2800" b="0" i="0"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ＭＳ Ｐゴシック" panose="020B0600070205080204" pitchFamily="34" charset="-128"/>
              </a:rPr>
              <a:t>nodes</a:t>
            </a:r>
          </a:p>
          <a:p>
            <a:pPr marL="404813" marR="0" lvl="0" indent="-27463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communication channels that connect </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ＭＳ Ｐゴシック" panose="020B0600070205080204" pitchFamily="34" charset="-128"/>
              </a:rPr>
              <a:t>adjacent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nodes along communication path: </a:t>
            </a:r>
            <a:r>
              <a:rPr kumimoji="0" lang="en-US" altLang="en-US" sz="2800" b="0" i="0"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ＭＳ Ｐゴシック" panose="020B0600070205080204" pitchFamily="34" charset="-128"/>
              </a:rPr>
              <a:t>links</a:t>
            </a:r>
          </a:p>
          <a:p>
            <a:pPr marL="747713" marR="0" lvl="1" indent="-274638"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wired , wireless </a:t>
            </a:r>
          </a:p>
          <a:p>
            <a:pPr marL="747713" marR="0" lvl="1" indent="-274638"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LANs</a:t>
            </a:r>
          </a:p>
          <a:p>
            <a:pPr marL="404813" marR="0" lvl="0" indent="-27463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layer-2 packet: </a:t>
            </a:r>
            <a:r>
              <a:rPr kumimoji="0" lang="en-US" altLang="en-US" sz="2800" b="0" i="1"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ＭＳ Ｐゴシック" panose="020B0600070205080204" pitchFamily="34" charset="-128"/>
              </a:rPr>
              <a:t>frame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encapsulates datagram</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789609" y="5251739"/>
            <a:ext cx="388062" cy="756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09926" y="5405286"/>
            <a:ext cx="0" cy="11430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32959" y="4838517"/>
            <a:ext cx="524483" cy="261537"/>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50066" y="4838517"/>
            <a:ext cx="569255" cy="246266"/>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21744" y="5108876"/>
            <a:ext cx="1030502" cy="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48367" y="5290470"/>
            <a:ext cx="412750" cy="12700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73817" y="5282252"/>
            <a:ext cx="68080" cy="293968"/>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488731" y="5307931"/>
            <a:ext cx="280374" cy="269876"/>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488731" y="5258048"/>
            <a:ext cx="914184" cy="46862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47778" y="3829970"/>
            <a:ext cx="0" cy="13176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96666" y="4041107"/>
            <a:ext cx="168275"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885545" y="5583471"/>
            <a:ext cx="366793" cy="148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59425" y="5036562"/>
            <a:ext cx="404236" cy="207771"/>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00635" y="2169432"/>
            <a:ext cx="761467" cy="577355"/>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00635" y="2268313"/>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72135" y="2200506"/>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42166" y="2718967"/>
            <a:ext cx="574283" cy="27820"/>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69542" y="2169432"/>
            <a:ext cx="788589" cy="98881"/>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62103" y="2127325"/>
            <a:ext cx="279002" cy="421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681994" y="2718967"/>
            <a:ext cx="353541" cy="678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69223" y="2268313"/>
            <a:ext cx="1300319" cy="606622"/>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378705" y="4113379"/>
            <a:ext cx="429324" cy="705603"/>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44554" y="4047456"/>
            <a:ext cx="969051"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829" y="5180504"/>
            <a:ext cx="309187" cy="167750"/>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150622" y="4159591"/>
              <a:ext cx="426399" cy="451816"/>
              <a:chOff x="5182936" y="2693365"/>
              <a:chExt cx="532434" cy="414788"/>
            </a:xfrm>
          </p:grpSpPr>
          <p:cxnSp>
            <p:nvCxnSpPr>
              <p:cNvPr id="318" name="Straight Connector 317">
                <a:extLst>
                  <a:ext uri="{FF2B5EF4-FFF2-40B4-BE49-F238E27FC236}">
                    <a16:creationId xmlns:a16="http://schemas.microsoft.com/office/drawing/2014/main" id="{8983DA81-C479-F849-AB06-EDCD924EF8B3}"/>
                  </a:ext>
                </a:extLst>
              </p:cNvPr>
              <p:cNvCxnSpPr>
                <a:cxnSpLocks/>
              </p:cNvCxnSpPr>
              <p:nvPr/>
            </p:nvCxnSpPr>
            <p:spPr>
              <a:xfrm>
                <a:off x="5182936" y="2914214"/>
                <a:ext cx="153344" cy="0"/>
              </a:xfrm>
              <a:prstGeom prst="line">
                <a:avLst/>
              </a:prstGeom>
              <a:ln w="12700">
                <a:solidFill>
                  <a:srgbClr val="E40000"/>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rgbClr val="E40000"/>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53990"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7" name="Group 850">
            <a:extLst>
              <a:ext uri="{FF2B5EF4-FFF2-40B4-BE49-F238E27FC236}">
                <a16:creationId xmlns:a16="http://schemas.microsoft.com/office/drawing/2014/main" id="{4F552D9E-30F7-A14F-B4D6-B51A5A66BDB8}"/>
              </a:ext>
            </a:extLst>
          </p:cNvPr>
          <p:cNvGrpSpPr>
            <a:grpSpLocks/>
          </p:cNvGrpSpPr>
          <p:nvPr/>
        </p:nvGrpSpPr>
        <p:grpSpPr bwMode="auto">
          <a:xfrm>
            <a:off x="7566349" y="3812814"/>
            <a:ext cx="496588" cy="96676"/>
            <a:chOff x="2199" y="955"/>
            <a:chExt cx="2547" cy="506"/>
          </a:xfrm>
        </p:grpSpPr>
        <p:sp>
          <p:nvSpPr>
            <p:cNvPr id="548" name="Freeform 851">
              <a:extLst>
                <a:ext uri="{FF2B5EF4-FFF2-40B4-BE49-F238E27FC236}">
                  <a16:creationId xmlns:a16="http://schemas.microsoft.com/office/drawing/2014/main" id="{47E21BF6-929B-3A47-8266-F43071DB405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9" name="Freeform 852">
              <a:extLst>
                <a:ext uri="{FF2B5EF4-FFF2-40B4-BE49-F238E27FC236}">
                  <a16:creationId xmlns:a16="http://schemas.microsoft.com/office/drawing/2014/main" id="{977E0CCA-A1C1-F142-8BCA-8B6415F00376}"/>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0" name="Freeform 853">
              <a:extLst>
                <a:ext uri="{FF2B5EF4-FFF2-40B4-BE49-F238E27FC236}">
                  <a16:creationId xmlns:a16="http://schemas.microsoft.com/office/drawing/2014/main" id="{AFEC8E43-9448-CC47-A12E-E3D3988EA288}"/>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1" name="Freeform 854">
              <a:extLst>
                <a:ext uri="{FF2B5EF4-FFF2-40B4-BE49-F238E27FC236}">
                  <a16:creationId xmlns:a16="http://schemas.microsoft.com/office/drawing/2014/main" id="{9974E21E-DE2A-F14B-9EEA-8E995ACB2F4C}"/>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2" name="Freeform 855">
              <a:extLst>
                <a:ext uri="{FF2B5EF4-FFF2-40B4-BE49-F238E27FC236}">
                  <a16:creationId xmlns:a16="http://schemas.microsoft.com/office/drawing/2014/main" id="{526B7E0C-0C34-C149-980C-9D4078DFB7FF}"/>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3" name="Freeform 856">
              <a:extLst>
                <a:ext uri="{FF2B5EF4-FFF2-40B4-BE49-F238E27FC236}">
                  <a16:creationId xmlns:a16="http://schemas.microsoft.com/office/drawing/2014/main" id="{8F99464E-957F-4E48-BA20-3C5D8011E64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88" name="Group 850">
            <a:extLst>
              <a:ext uri="{FF2B5EF4-FFF2-40B4-BE49-F238E27FC236}">
                <a16:creationId xmlns:a16="http://schemas.microsoft.com/office/drawing/2014/main" id="{29210D43-18C8-0641-B681-3446080C3F9A}"/>
              </a:ext>
            </a:extLst>
          </p:cNvPr>
          <p:cNvGrpSpPr>
            <a:grpSpLocks/>
          </p:cNvGrpSpPr>
          <p:nvPr/>
        </p:nvGrpSpPr>
        <p:grpSpPr bwMode="auto">
          <a:xfrm>
            <a:off x="7801777" y="3327400"/>
            <a:ext cx="269073" cy="46492"/>
            <a:chOff x="2199" y="955"/>
            <a:chExt cx="2547" cy="506"/>
          </a:xfrm>
        </p:grpSpPr>
        <p:sp>
          <p:nvSpPr>
            <p:cNvPr id="597" name="Freeform 851">
              <a:extLst>
                <a:ext uri="{FF2B5EF4-FFF2-40B4-BE49-F238E27FC236}">
                  <a16:creationId xmlns:a16="http://schemas.microsoft.com/office/drawing/2014/main" id="{36DCC3D2-0891-2541-A191-1251BBEF9908}"/>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8" name="Freeform 852">
              <a:extLst>
                <a:ext uri="{FF2B5EF4-FFF2-40B4-BE49-F238E27FC236}">
                  <a16:creationId xmlns:a16="http://schemas.microsoft.com/office/drawing/2014/main" id="{D5277460-B4E3-524F-9433-384917AEC325}"/>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9" name="Freeform 853">
              <a:extLst>
                <a:ext uri="{FF2B5EF4-FFF2-40B4-BE49-F238E27FC236}">
                  <a16:creationId xmlns:a16="http://schemas.microsoft.com/office/drawing/2014/main" id="{B805595D-4D0C-7944-A9AD-4D3ADF56132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0" name="Freeform 854">
              <a:extLst>
                <a:ext uri="{FF2B5EF4-FFF2-40B4-BE49-F238E27FC236}">
                  <a16:creationId xmlns:a16="http://schemas.microsoft.com/office/drawing/2014/main" id="{E00F00F5-C22C-9E4F-AD64-60E1AB2F49CF}"/>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1" name="Freeform 855">
              <a:extLst>
                <a:ext uri="{FF2B5EF4-FFF2-40B4-BE49-F238E27FC236}">
                  <a16:creationId xmlns:a16="http://schemas.microsoft.com/office/drawing/2014/main" id="{91BD7366-39AE-8B41-B7C8-8425503699EC}"/>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2" name="Freeform 856">
              <a:extLst>
                <a:ext uri="{FF2B5EF4-FFF2-40B4-BE49-F238E27FC236}">
                  <a16:creationId xmlns:a16="http://schemas.microsoft.com/office/drawing/2014/main" id="{7FC3F21F-3A7A-BD48-A40A-00C122D9857D}"/>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03" name="Group 850">
            <a:extLst>
              <a:ext uri="{FF2B5EF4-FFF2-40B4-BE49-F238E27FC236}">
                <a16:creationId xmlns:a16="http://schemas.microsoft.com/office/drawing/2014/main" id="{BE7F245F-72C2-A043-82DE-6C0AE3E66523}"/>
              </a:ext>
            </a:extLst>
          </p:cNvPr>
          <p:cNvGrpSpPr>
            <a:grpSpLocks/>
          </p:cNvGrpSpPr>
          <p:nvPr/>
        </p:nvGrpSpPr>
        <p:grpSpPr bwMode="auto">
          <a:xfrm>
            <a:off x="7493802" y="3422650"/>
            <a:ext cx="269073" cy="46492"/>
            <a:chOff x="2199" y="955"/>
            <a:chExt cx="2547" cy="506"/>
          </a:xfrm>
        </p:grpSpPr>
        <p:sp>
          <p:nvSpPr>
            <p:cNvPr id="604" name="Freeform 851">
              <a:extLst>
                <a:ext uri="{FF2B5EF4-FFF2-40B4-BE49-F238E27FC236}">
                  <a16:creationId xmlns:a16="http://schemas.microsoft.com/office/drawing/2014/main" id="{B712963A-1E2A-3643-B5C3-4E552B192EF5}"/>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5" name="Freeform 852">
              <a:extLst>
                <a:ext uri="{FF2B5EF4-FFF2-40B4-BE49-F238E27FC236}">
                  <a16:creationId xmlns:a16="http://schemas.microsoft.com/office/drawing/2014/main" id="{470DE5CF-9167-9246-A722-9E84422744D3}"/>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6" name="Freeform 853">
              <a:extLst>
                <a:ext uri="{FF2B5EF4-FFF2-40B4-BE49-F238E27FC236}">
                  <a16:creationId xmlns:a16="http://schemas.microsoft.com/office/drawing/2014/main" id="{BD37A15B-27DE-5640-BDCC-45492602C15B}"/>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7" name="Freeform 854">
              <a:extLst>
                <a:ext uri="{FF2B5EF4-FFF2-40B4-BE49-F238E27FC236}">
                  <a16:creationId xmlns:a16="http://schemas.microsoft.com/office/drawing/2014/main" id="{8F353A5D-F3B9-A24E-A816-361069C5BDB9}"/>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8" name="Freeform 855">
              <a:extLst>
                <a:ext uri="{FF2B5EF4-FFF2-40B4-BE49-F238E27FC236}">
                  <a16:creationId xmlns:a16="http://schemas.microsoft.com/office/drawing/2014/main" id="{2A37387A-9AD7-7347-9B59-5E3423DC08E4}"/>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9" name="Freeform 856">
              <a:extLst>
                <a:ext uri="{FF2B5EF4-FFF2-40B4-BE49-F238E27FC236}">
                  <a16:creationId xmlns:a16="http://schemas.microsoft.com/office/drawing/2014/main" id="{EE58E058-DE5E-E74A-88A3-CEE247A6FBD0}"/>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10" name="Group 850">
            <a:extLst>
              <a:ext uri="{FF2B5EF4-FFF2-40B4-BE49-F238E27FC236}">
                <a16:creationId xmlns:a16="http://schemas.microsoft.com/office/drawing/2014/main" id="{E3F84402-6524-194E-A94B-4A0A73FB3611}"/>
              </a:ext>
            </a:extLst>
          </p:cNvPr>
          <p:cNvGrpSpPr>
            <a:grpSpLocks/>
          </p:cNvGrpSpPr>
          <p:nvPr/>
        </p:nvGrpSpPr>
        <p:grpSpPr bwMode="auto">
          <a:xfrm>
            <a:off x="7439349" y="2355850"/>
            <a:ext cx="399726" cy="74090"/>
            <a:chOff x="2199" y="955"/>
            <a:chExt cx="2547" cy="506"/>
          </a:xfrm>
        </p:grpSpPr>
        <p:sp>
          <p:nvSpPr>
            <p:cNvPr id="611" name="Freeform 851">
              <a:extLst>
                <a:ext uri="{FF2B5EF4-FFF2-40B4-BE49-F238E27FC236}">
                  <a16:creationId xmlns:a16="http://schemas.microsoft.com/office/drawing/2014/main" id="{1E84A0F2-859D-ED43-B462-FB6DCAD4E5C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2" name="Freeform 852">
              <a:extLst>
                <a:ext uri="{FF2B5EF4-FFF2-40B4-BE49-F238E27FC236}">
                  <a16:creationId xmlns:a16="http://schemas.microsoft.com/office/drawing/2014/main" id="{F5ACD2B7-2AE4-D246-A087-5ECDBCFE34DA}"/>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3" name="Freeform 853">
              <a:extLst>
                <a:ext uri="{FF2B5EF4-FFF2-40B4-BE49-F238E27FC236}">
                  <a16:creationId xmlns:a16="http://schemas.microsoft.com/office/drawing/2014/main" id="{759F9135-879C-BF4F-AFC5-818266E3251F}"/>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4" name="Freeform 854">
              <a:extLst>
                <a:ext uri="{FF2B5EF4-FFF2-40B4-BE49-F238E27FC236}">
                  <a16:creationId xmlns:a16="http://schemas.microsoft.com/office/drawing/2014/main" id="{6CCBF41C-B507-F94D-948A-DE3FCE8B0A1E}"/>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5" name="Freeform 855">
              <a:extLst>
                <a:ext uri="{FF2B5EF4-FFF2-40B4-BE49-F238E27FC236}">
                  <a16:creationId xmlns:a16="http://schemas.microsoft.com/office/drawing/2014/main" id="{F49FB24E-6FA4-654E-852C-85E4BB85529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6" name="Freeform 856">
              <a:extLst>
                <a:ext uri="{FF2B5EF4-FFF2-40B4-BE49-F238E27FC236}">
                  <a16:creationId xmlns:a16="http://schemas.microsoft.com/office/drawing/2014/main" id="{BC5E9B76-5823-534D-A665-5761962C2BE3}"/>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24" name="Group 850">
            <a:extLst>
              <a:ext uri="{FF2B5EF4-FFF2-40B4-BE49-F238E27FC236}">
                <a16:creationId xmlns:a16="http://schemas.microsoft.com/office/drawing/2014/main" id="{D967DD69-1C1F-4942-88FF-DBC278423524}"/>
              </a:ext>
            </a:extLst>
          </p:cNvPr>
          <p:cNvGrpSpPr>
            <a:grpSpLocks/>
          </p:cNvGrpSpPr>
          <p:nvPr/>
        </p:nvGrpSpPr>
        <p:grpSpPr bwMode="auto">
          <a:xfrm>
            <a:off x="7756849" y="1863725"/>
            <a:ext cx="399726" cy="74090"/>
            <a:chOff x="2199" y="955"/>
            <a:chExt cx="2547" cy="506"/>
          </a:xfrm>
        </p:grpSpPr>
        <p:sp>
          <p:nvSpPr>
            <p:cNvPr id="625" name="Freeform 851">
              <a:extLst>
                <a:ext uri="{FF2B5EF4-FFF2-40B4-BE49-F238E27FC236}">
                  <a16:creationId xmlns:a16="http://schemas.microsoft.com/office/drawing/2014/main" id="{C0A1A462-018A-7347-8CBD-7006888DF72B}"/>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6" name="Freeform 852">
              <a:extLst>
                <a:ext uri="{FF2B5EF4-FFF2-40B4-BE49-F238E27FC236}">
                  <a16:creationId xmlns:a16="http://schemas.microsoft.com/office/drawing/2014/main" id="{22F09480-8DE6-5D4E-A19F-5BA801D7A648}"/>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7" name="Freeform 853">
              <a:extLst>
                <a:ext uri="{FF2B5EF4-FFF2-40B4-BE49-F238E27FC236}">
                  <a16:creationId xmlns:a16="http://schemas.microsoft.com/office/drawing/2014/main" id="{53F1DF53-28BC-264A-BBA0-4D802EB0297A}"/>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8" name="Freeform 854">
              <a:extLst>
                <a:ext uri="{FF2B5EF4-FFF2-40B4-BE49-F238E27FC236}">
                  <a16:creationId xmlns:a16="http://schemas.microsoft.com/office/drawing/2014/main" id="{61608420-02E2-254C-ACD1-27ABB5ED1667}"/>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9" name="Freeform 855">
              <a:extLst>
                <a:ext uri="{FF2B5EF4-FFF2-40B4-BE49-F238E27FC236}">
                  <a16:creationId xmlns:a16="http://schemas.microsoft.com/office/drawing/2014/main" id="{0670B0D6-0581-E44E-ADBE-91BB69BB57B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0" name="Freeform 856">
              <a:extLst>
                <a:ext uri="{FF2B5EF4-FFF2-40B4-BE49-F238E27FC236}">
                  <a16:creationId xmlns:a16="http://schemas.microsoft.com/office/drawing/2014/main" id="{AD6F69E6-2C1F-CC46-A5B9-D1AC96F68C8C}"/>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1" name="Group 850">
            <a:extLst>
              <a:ext uri="{FF2B5EF4-FFF2-40B4-BE49-F238E27FC236}">
                <a16:creationId xmlns:a16="http://schemas.microsoft.com/office/drawing/2014/main" id="{62F6DC99-EDA6-6948-A435-6A965BBBDC7F}"/>
              </a:ext>
            </a:extLst>
          </p:cNvPr>
          <p:cNvGrpSpPr>
            <a:grpSpLocks/>
          </p:cNvGrpSpPr>
          <p:nvPr/>
        </p:nvGrpSpPr>
        <p:grpSpPr bwMode="auto">
          <a:xfrm>
            <a:off x="8709349" y="2057400"/>
            <a:ext cx="399726" cy="74090"/>
            <a:chOff x="2199" y="955"/>
            <a:chExt cx="2547" cy="506"/>
          </a:xfrm>
        </p:grpSpPr>
        <p:sp>
          <p:nvSpPr>
            <p:cNvPr id="632" name="Freeform 851">
              <a:extLst>
                <a:ext uri="{FF2B5EF4-FFF2-40B4-BE49-F238E27FC236}">
                  <a16:creationId xmlns:a16="http://schemas.microsoft.com/office/drawing/2014/main" id="{9E06E7BD-A2EF-5A4E-A34B-606CF638590A}"/>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3" name="Freeform 852">
              <a:extLst>
                <a:ext uri="{FF2B5EF4-FFF2-40B4-BE49-F238E27FC236}">
                  <a16:creationId xmlns:a16="http://schemas.microsoft.com/office/drawing/2014/main" id="{A8B52BE3-CB73-904C-84C5-EB4ED34708C6}"/>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4" name="Freeform 853">
              <a:extLst>
                <a:ext uri="{FF2B5EF4-FFF2-40B4-BE49-F238E27FC236}">
                  <a16:creationId xmlns:a16="http://schemas.microsoft.com/office/drawing/2014/main" id="{13C0497F-B26E-6347-8A3D-7B1091C04AA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5" name="Freeform 854">
              <a:extLst>
                <a:ext uri="{FF2B5EF4-FFF2-40B4-BE49-F238E27FC236}">
                  <a16:creationId xmlns:a16="http://schemas.microsoft.com/office/drawing/2014/main" id="{D5A7D90C-8586-EC4C-B8AE-53ADC2C0E8A6}"/>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6" name="Freeform 855">
              <a:extLst>
                <a:ext uri="{FF2B5EF4-FFF2-40B4-BE49-F238E27FC236}">
                  <a16:creationId xmlns:a16="http://schemas.microsoft.com/office/drawing/2014/main" id="{C7871F0A-571C-A942-9C96-20D90FBDB413}"/>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7" name="Freeform 856">
              <a:extLst>
                <a:ext uri="{FF2B5EF4-FFF2-40B4-BE49-F238E27FC236}">
                  <a16:creationId xmlns:a16="http://schemas.microsoft.com/office/drawing/2014/main" id="{A1A01D86-638D-3644-B20B-066BDFC41236}"/>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8" name="Group 850">
            <a:extLst>
              <a:ext uri="{FF2B5EF4-FFF2-40B4-BE49-F238E27FC236}">
                <a16:creationId xmlns:a16="http://schemas.microsoft.com/office/drawing/2014/main" id="{C59EF036-7544-CD4B-98C5-190F592891A5}"/>
              </a:ext>
            </a:extLst>
          </p:cNvPr>
          <p:cNvGrpSpPr>
            <a:grpSpLocks/>
          </p:cNvGrpSpPr>
          <p:nvPr/>
        </p:nvGrpSpPr>
        <p:grpSpPr bwMode="auto">
          <a:xfrm>
            <a:off x="8639499" y="2320925"/>
            <a:ext cx="399726" cy="74090"/>
            <a:chOff x="2199" y="955"/>
            <a:chExt cx="2547" cy="506"/>
          </a:xfrm>
        </p:grpSpPr>
        <p:sp>
          <p:nvSpPr>
            <p:cNvPr id="639" name="Freeform 851">
              <a:extLst>
                <a:ext uri="{FF2B5EF4-FFF2-40B4-BE49-F238E27FC236}">
                  <a16:creationId xmlns:a16="http://schemas.microsoft.com/office/drawing/2014/main" id="{F5A6E6AF-D117-5E41-8785-04B0EC2CA48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0" name="Freeform 852">
              <a:extLst>
                <a:ext uri="{FF2B5EF4-FFF2-40B4-BE49-F238E27FC236}">
                  <a16:creationId xmlns:a16="http://schemas.microsoft.com/office/drawing/2014/main" id="{8595B388-6685-8E4F-BDEB-FA923F29148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1" name="Freeform 853">
              <a:extLst>
                <a:ext uri="{FF2B5EF4-FFF2-40B4-BE49-F238E27FC236}">
                  <a16:creationId xmlns:a16="http://schemas.microsoft.com/office/drawing/2014/main" id="{C4382DCB-82DC-E84A-BABC-A28B22D16FEB}"/>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2" name="Freeform 854">
              <a:extLst>
                <a:ext uri="{FF2B5EF4-FFF2-40B4-BE49-F238E27FC236}">
                  <a16:creationId xmlns:a16="http://schemas.microsoft.com/office/drawing/2014/main" id="{8582F608-341E-2B44-81DA-A22C72A0DE9B}"/>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3" name="Freeform 855">
              <a:extLst>
                <a:ext uri="{FF2B5EF4-FFF2-40B4-BE49-F238E27FC236}">
                  <a16:creationId xmlns:a16="http://schemas.microsoft.com/office/drawing/2014/main" id="{E9219FD5-AC73-0E49-9022-036371064B58}"/>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4" name="Freeform 856">
              <a:extLst>
                <a:ext uri="{FF2B5EF4-FFF2-40B4-BE49-F238E27FC236}">
                  <a16:creationId xmlns:a16="http://schemas.microsoft.com/office/drawing/2014/main" id="{FF2B6185-8996-9D4A-95D8-B325E76BC004}"/>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5" name="Group 850">
            <a:extLst>
              <a:ext uri="{FF2B5EF4-FFF2-40B4-BE49-F238E27FC236}">
                <a16:creationId xmlns:a16="http://schemas.microsoft.com/office/drawing/2014/main" id="{C8198E09-7653-3F45-A431-F592CB853548}"/>
              </a:ext>
            </a:extLst>
          </p:cNvPr>
          <p:cNvGrpSpPr>
            <a:grpSpLocks/>
          </p:cNvGrpSpPr>
          <p:nvPr/>
        </p:nvGrpSpPr>
        <p:grpSpPr bwMode="auto">
          <a:xfrm>
            <a:off x="9245924" y="5476874"/>
            <a:ext cx="450526" cy="96315"/>
            <a:chOff x="2199" y="955"/>
            <a:chExt cx="2547" cy="506"/>
          </a:xfrm>
        </p:grpSpPr>
        <p:sp>
          <p:nvSpPr>
            <p:cNvPr id="646" name="Freeform 851">
              <a:extLst>
                <a:ext uri="{FF2B5EF4-FFF2-40B4-BE49-F238E27FC236}">
                  <a16:creationId xmlns:a16="http://schemas.microsoft.com/office/drawing/2014/main" id="{6E92E888-DA5C-8D45-96AD-D6A2E1164466}"/>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7" name="Freeform 852">
              <a:extLst>
                <a:ext uri="{FF2B5EF4-FFF2-40B4-BE49-F238E27FC236}">
                  <a16:creationId xmlns:a16="http://schemas.microsoft.com/office/drawing/2014/main" id="{2754A16A-D74F-2C40-93DA-A9EAC7806B64}"/>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8" name="Freeform 853">
              <a:extLst>
                <a:ext uri="{FF2B5EF4-FFF2-40B4-BE49-F238E27FC236}">
                  <a16:creationId xmlns:a16="http://schemas.microsoft.com/office/drawing/2014/main" id="{B78947A0-D91C-E742-8A54-40B58A0EA739}"/>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9" name="Freeform 854">
              <a:extLst>
                <a:ext uri="{FF2B5EF4-FFF2-40B4-BE49-F238E27FC236}">
                  <a16:creationId xmlns:a16="http://schemas.microsoft.com/office/drawing/2014/main" id="{A3BC268E-C50E-F64F-A6DD-8829085043E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0" name="Freeform 855">
              <a:extLst>
                <a:ext uri="{FF2B5EF4-FFF2-40B4-BE49-F238E27FC236}">
                  <a16:creationId xmlns:a16="http://schemas.microsoft.com/office/drawing/2014/main" id="{C609CF41-4A74-014E-A94A-F5C707D3150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1" name="Freeform 856">
              <a:extLst>
                <a:ext uri="{FF2B5EF4-FFF2-40B4-BE49-F238E27FC236}">
                  <a16:creationId xmlns:a16="http://schemas.microsoft.com/office/drawing/2014/main" id="{6E8FDB88-4766-E44A-8E83-FA0CEA8287AD}"/>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2" name="Group 850">
            <a:extLst>
              <a:ext uri="{FF2B5EF4-FFF2-40B4-BE49-F238E27FC236}">
                <a16:creationId xmlns:a16="http://schemas.microsoft.com/office/drawing/2014/main" id="{D8195E5E-B336-324B-8B0B-ACC4CA2C6E80}"/>
              </a:ext>
            </a:extLst>
          </p:cNvPr>
          <p:cNvGrpSpPr>
            <a:grpSpLocks/>
          </p:cNvGrpSpPr>
          <p:nvPr/>
        </p:nvGrpSpPr>
        <p:grpSpPr bwMode="auto">
          <a:xfrm>
            <a:off x="9195602" y="5857875"/>
            <a:ext cx="230973" cy="45719"/>
            <a:chOff x="2199" y="955"/>
            <a:chExt cx="2547" cy="506"/>
          </a:xfrm>
        </p:grpSpPr>
        <p:sp>
          <p:nvSpPr>
            <p:cNvPr id="653" name="Freeform 851">
              <a:extLst>
                <a:ext uri="{FF2B5EF4-FFF2-40B4-BE49-F238E27FC236}">
                  <a16:creationId xmlns:a16="http://schemas.microsoft.com/office/drawing/2014/main" id="{D70C4FD5-7449-EB41-AE91-674A29E4808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852">
              <a:extLst>
                <a:ext uri="{FF2B5EF4-FFF2-40B4-BE49-F238E27FC236}">
                  <a16:creationId xmlns:a16="http://schemas.microsoft.com/office/drawing/2014/main" id="{A43D749A-E763-1A49-ABFC-3F8866DC1D65}"/>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853">
              <a:extLst>
                <a:ext uri="{FF2B5EF4-FFF2-40B4-BE49-F238E27FC236}">
                  <a16:creationId xmlns:a16="http://schemas.microsoft.com/office/drawing/2014/main" id="{1984E37F-68A6-AE44-9F93-DD410B4FBD85}"/>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854">
              <a:extLst>
                <a:ext uri="{FF2B5EF4-FFF2-40B4-BE49-F238E27FC236}">
                  <a16:creationId xmlns:a16="http://schemas.microsoft.com/office/drawing/2014/main" id="{F1E5C680-79A8-FE44-84E3-2153EA200052}"/>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855">
              <a:extLst>
                <a:ext uri="{FF2B5EF4-FFF2-40B4-BE49-F238E27FC236}">
                  <a16:creationId xmlns:a16="http://schemas.microsoft.com/office/drawing/2014/main" id="{10AB1C0F-439F-734D-9512-EB095894FAE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856">
              <a:extLst>
                <a:ext uri="{FF2B5EF4-FFF2-40B4-BE49-F238E27FC236}">
                  <a16:creationId xmlns:a16="http://schemas.microsoft.com/office/drawing/2014/main" id="{E674261C-9C74-1045-A006-34903B78C01F}"/>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9" name="Group 850">
            <a:extLst>
              <a:ext uri="{FF2B5EF4-FFF2-40B4-BE49-F238E27FC236}">
                <a16:creationId xmlns:a16="http://schemas.microsoft.com/office/drawing/2014/main" id="{085C02C9-1A7F-0642-B79C-6EDB2FE9C908}"/>
              </a:ext>
            </a:extLst>
          </p:cNvPr>
          <p:cNvGrpSpPr>
            <a:grpSpLocks/>
          </p:cNvGrpSpPr>
          <p:nvPr/>
        </p:nvGrpSpPr>
        <p:grpSpPr bwMode="auto">
          <a:xfrm>
            <a:off x="9538502" y="5794375"/>
            <a:ext cx="230973" cy="45719"/>
            <a:chOff x="2199" y="955"/>
            <a:chExt cx="2547" cy="506"/>
          </a:xfrm>
        </p:grpSpPr>
        <p:sp>
          <p:nvSpPr>
            <p:cNvPr id="660" name="Freeform 851">
              <a:extLst>
                <a:ext uri="{FF2B5EF4-FFF2-40B4-BE49-F238E27FC236}">
                  <a16:creationId xmlns:a16="http://schemas.microsoft.com/office/drawing/2014/main" id="{9C005DC5-E020-664D-90A8-D62468BEA01F}"/>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852">
              <a:extLst>
                <a:ext uri="{FF2B5EF4-FFF2-40B4-BE49-F238E27FC236}">
                  <a16:creationId xmlns:a16="http://schemas.microsoft.com/office/drawing/2014/main" id="{51687CFF-3135-3B4D-B333-BB62A87BF9B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853">
              <a:extLst>
                <a:ext uri="{FF2B5EF4-FFF2-40B4-BE49-F238E27FC236}">
                  <a16:creationId xmlns:a16="http://schemas.microsoft.com/office/drawing/2014/main" id="{C7F3B199-2EBF-AE46-B38B-543EED8CFB15}"/>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854">
              <a:extLst>
                <a:ext uri="{FF2B5EF4-FFF2-40B4-BE49-F238E27FC236}">
                  <a16:creationId xmlns:a16="http://schemas.microsoft.com/office/drawing/2014/main" id="{1A13A5D2-6717-724F-9FA9-7AE0BB5F67D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855">
              <a:extLst>
                <a:ext uri="{FF2B5EF4-FFF2-40B4-BE49-F238E27FC236}">
                  <a16:creationId xmlns:a16="http://schemas.microsoft.com/office/drawing/2014/main" id="{4E9B1CE6-94BA-CB4A-BAA3-20583CDAEF38}"/>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856">
              <a:extLst>
                <a:ext uri="{FF2B5EF4-FFF2-40B4-BE49-F238E27FC236}">
                  <a16:creationId xmlns:a16="http://schemas.microsoft.com/office/drawing/2014/main" id="{F15D2A24-844D-7345-AF84-FEA40BD351A2}"/>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66" name="Group 817">
            <a:extLst>
              <a:ext uri="{FF2B5EF4-FFF2-40B4-BE49-F238E27FC236}">
                <a16:creationId xmlns:a16="http://schemas.microsoft.com/office/drawing/2014/main" id="{5B996586-264C-3643-9E41-3632345BFB87}"/>
              </a:ext>
            </a:extLst>
          </p:cNvPr>
          <p:cNvGrpSpPr>
            <a:grpSpLocks/>
          </p:cNvGrpSpPr>
          <p:nvPr/>
        </p:nvGrpSpPr>
        <p:grpSpPr bwMode="auto">
          <a:xfrm>
            <a:off x="7975063" y="2094561"/>
            <a:ext cx="466245" cy="434369"/>
            <a:chOff x="2920" y="1424"/>
            <a:chExt cx="326" cy="320"/>
          </a:xfrm>
        </p:grpSpPr>
        <p:sp>
          <p:nvSpPr>
            <p:cNvPr id="667" name="Oval 818">
              <a:extLst>
                <a:ext uri="{FF2B5EF4-FFF2-40B4-BE49-F238E27FC236}">
                  <a16:creationId xmlns:a16="http://schemas.microsoft.com/office/drawing/2014/main" id="{AA4661F1-54B8-A146-BC66-9B5A3CD272EA}"/>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68" name="Group 819">
              <a:extLst>
                <a:ext uri="{FF2B5EF4-FFF2-40B4-BE49-F238E27FC236}">
                  <a16:creationId xmlns:a16="http://schemas.microsoft.com/office/drawing/2014/main" id="{1686DBB0-11C0-D34B-972B-2CCF69324CCC}"/>
                </a:ext>
              </a:extLst>
            </p:cNvPr>
            <p:cNvGrpSpPr>
              <a:grpSpLocks/>
            </p:cNvGrpSpPr>
            <p:nvPr/>
          </p:nvGrpSpPr>
          <p:grpSpPr bwMode="auto">
            <a:xfrm>
              <a:off x="2949" y="1424"/>
              <a:ext cx="265" cy="280"/>
              <a:chOff x="2949" y="1424"/>
              <a:chExt cx="265" cy="280"/>
            </a:xfrm>
          </p:grpSpPr>
          <p:sp>
            <p:nvSpPr>
              <p:cNvPr id="670" name="Oval 820">
                <a:extLst>
                  <a:ext uri="{FF2B5EF4-FFF2-40B4-BE49-F238E27FC236}">
                    <a16:creationId xmlns:a16="http://schemas.microsoft.com/office/drawing/2014/main" id="{65562299-A7B0-E748-8DA9-F125E00B96FB}"/>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Oval 821">
                <a:extLst>
                  <a:ext uri="{FF2B5EF4-FFF2-40B4-BE49-F238E27FC236}">
                    <a16:creationId xmlns:a16="http://schemas.microsoft.com/office/drawing/2014/main" id="{4C2D7ED2-03EA-DD40-B7CA-8CF81250D4E0}"/>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2" name="Oval 822">
                <a:extLst>
                  <a:ext uri="{FF2B5EF4-FFF2-40B4-BE49-F238E27FC236}">
                    <a16:creationId xmlns:a16="http://schemas.microsoft.com/office/drawing/2014/main" id="{52DEB089-EF3D-7E47-9DFD-BCE7FFF4F5DD}"/>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3" name="Oval 823">
                <a:extLst>
                  <a:ext uri="{FF2B5EF4-FFF2-40B4-BE49-F238E27FC236}">
                    <a16:creationId xmlns:a16="http://schemas.microsoft.com/office/drawing/2014/main" id="{27812B4C-C2A3-A34E-8C48-C8022BA5CC4A}"/>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4" name="Freeform 824">
                <a:extLst>
                  <a:ext uri="{FF2B5EF4-FFF2-40B4-BE49-F238E27FC236}">
                    <a16:creationId xmlns:a16="http://schemas.microsoft.com/office/drawing/2014/main" id="{A83A4BD2-C0FC-0243-9444-4BE1DEF5443B}"/>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9CE0FA"/>
              </a:solidFill>
              <a:ln>
                <a:noFill/>
              </a:ln>
              <a:effectLst/>
              <a:extLst>
                <a:ext uri="{91240B29-F687-4f45-9708-019B960494DF}">
                  <a14:hiddenLine xmlns="" xmlns:a14="http://schemas.microsoft.com/office/drawing/2010/main" w="19050" cmpd="sng">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9" name="Freeform 825">
              <a:extLst>
                <a:ext uri="{FF2B5EF4-FFF2-40B4-BE49-F238E27FC236}">
                  <a16:creationId xmlns:a16="http://schemas.microsoft.com/office/drawing/2014/main" id="{88940FE6-2121-E047-B5D1-709EEEA5D1FA}"/>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9CE0FA"/>
            </a:solidFill>
            <a:ln w="19050" cmpd="sng">
              <a:no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75" name="Group 674">
            <a:extLst>
              <a:ext uri="{FF2B5EF4-FFF2-40B4-BE49-F238E27FC236}">
                <a16:creationId xmlns:a16="http://schemas.microsoft.com/office/drawing/2014/main" id="{CAA0DAAC-D388-5E4E-8B1F-AA359B358F91}"/>
              </a:ext>
            </a:extLst>
          </p:cNvPr>
          <p:cNvGrpSpPr/>
          <p:nvPr/>
        </p:nvGrpSpPr>
        <p:grpSpPr>
          <a:xfrm>
            <a:off x="9885167" y="5352639"/>
            <a:ext cx="309187" cy="167750"/>
            <a:chOff x="3668110" y="2448910"/>
            <a:chExt cx="3794234" cy="2165130"/>
          </a:xfrm>
        </p:grpSpPr>
        <p:sp>
          <p:nvSpPr>
            <p:cNvPr id="676" name="Rectangle 675">
              <a:extLst>
                <a:ext uri="{FF2B5EF4-FFF2-40B4-BE49-F238E27FC236}">
                  <a16:creationId xmlns:a16="http://schemas.microsoft.com/office/drawing/2014/main" id="{46F75940-BD62-504A-8C73-FDDA0A3399A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7" name="Freeform 676">
              <a:extLst>
                <a:ext uri="{FF2B5EF4-FFF2-40B4-BE49-F238E27FC236}">
                  <a16:creationId xmlns:a16="http://schemas.microsoft.com/office/drawing/2014/main" id="{B68551CE-211F-A242-AF0E-8E6622E334DD}"/>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78" name="Group 677">
              <a:extLst>
                <a:ext uri="{FF2B5EF4-FFF2-40B4-BE49-F238E27FC236}">
                  <a16:creationId xmlns:a16="http://schemas.microsoft.com/office/drawing/2014/main" id="{074BFC43-A3A5-964D-8135-081414E76B2E}"/>
                </a:ext>
              </a:extLst>
            </p:cNvPr>
            <p:cNvGrpSpPr/>
            <p:nvPr/>
          </p:nvGrpSpPr>
          <p:grpSpPr>
            <a:xfrm>
              <a:off x="3941378" y="2603243"/>
              <a:ext cx="3202061" cy="1066110"/>
              <a:chOff x="7939341" y="3037317"/>
              <a:chExt cx="897649" cy="353919"/>
            </a:xfrm>
          </p:grpSpPr>
          <p:sp>
            <p:nvSpPr>
              <p:cNvPr id="679" name="Freeform 678">
                <a:extLst>
                  <a:ext uri="{FF2B5EF4-FFF2-40B4-BE49-F238E27FC236}">
                    <a16:creationId xmlns:a16="http://schemas.microsoft.com/office/drawing/2014/main" id="{1EEBCE37-5065-464B-A991-2B6D4416248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0" name="Freeform 679">
                <a:extLst>
                  <a:ext uri="{FF2B5EF4-FFF2-40B4-BE49-F238E27FC236}">
                    <a16:creationId xmlns:a16="http://schemas.microsoft.com/office/drawing/2014/main" id="{1119C91B-532D-914D-A174-D49B02868A2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1" name="Freeform 680">
                <a:extLst>
                  <a:ext uri="{FF2B5EF4-FFF2-40B4-BE49-F238E27FC236}">
                    <a16:creationId xmlns:a16="http://schemas.microsoft.com/office/drawing/2014/main" id="{201345D5-2C2E-D144-AAB9-B54FD240A64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2" name="Freeform 681">
                <a:extLst>
                  <a:ext uri="{FF2B5EF4-FFF2-40B4-BE49-F238E27FC236}">
                    <a16:creationId xmlns:a16="http://schemas.microsoft.com/office/drawing/2014/main" id="{6040CCAF-188D-9140-80B6-CA6A424D689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 name="Group 2">
            <a:extLst>
              <a:ext uri="{FF2B5EF4-FFF2-40B4-BE49-F238E27FC236}">
                <a16:creationId xmlns:a16="http://schemas.microsoft.com/office/drawing/2014/main" id="{E7A394CC-D70F-8E43-8065-B95B6A0A5E94}"/>
              </a:ext>
            </a:extLst>
          </p:cNvPr>
          <p:cNvGrpSpPr/>
          <p:nvPr/>
        </p:nvGrpSpPr>
        <p:grpSpPr>
          <a:xfrm>
            <a:off x="1104900" y="5189517"/>
            <a:ext cx="5226627" cy="1233055"/>
            <a:chOff x="1104900" y="5320145"/>
            <a:chExt cx="5226627" cy="1233055"/>
          </a:xfrm>
        </p:grpSpPr>
        <p:sp>
          <p:nvSpPr>
            <p:cNvPr id="683" name="Text Box 467">
              <a:extLst>
                <a:ext uri="{FF2B5EF4-FFF2-40B4-BE49-F238E27FC236}">
                  <a16:creationId xmlns:a16="http://schemas.microsoft.com/office/drawing/2014/main" id="{1E3B9681-8FF1-EC4D-B168-3EC992789628}"/>
                </a:ext>
              </a:extLst>
            </p:cNvPr>
            <p:cNvSpPr txBox="1">
              <a:spLocks noChangeArrowheads="1"/>
            </p:cNvSpPr>
            <p:nvPr/>
          </p:nvSpPr>
          <p:spPr bwMode="auto">
            <a:xfrm>
              <a:off x="1262675" y="5424331"/>
              <a:ext cx="4933787" cy="1036887"/>
            </a:xfrm>
            <a:prstGeom prst="rect">
              <a:avLst/>
            </a:prstGeom>
            <a:noFill/>
            <a:ln w="19050">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link layer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has responsibility of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transferring datagram from one node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a:t>
              </a: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physically adjacent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node over a link</a:t>
              </a:r>
              <a:endParaRPr kumimoji="0" lang="en-US" sz="1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 name="Rectangle 4">
              <a:extLst>
                <a:ext uri="{FF2B5EF4-FFF2-40B4-BE49-F238E27FC236}">
                  <a16:creationId xmlns:a16="http://schemas.microsoft.com/office/drawing/2014/main" id="{40D408BE-7166-1A47-AA93-D02ED37AA439}"/>
                </a:ext>
              </a:extLst>
            </p:cNvPr>
            <p:cNvSpPr/>
            <p:nvPr/>
          </p:nvSpPr>
          <p:spPr>
            <a:xfrm>
              <a:off x="1104900" y="5320145"/>
              <a:ext cx="5226627" cy="123305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 name="Slide Number Placeholder 8">
            <a:extLst>
              <a:ext uri="{FF2B5EF4-FFF2-40B4-BE49-F238E27FC236}">
                <a16:creationId xmlns:a16="http://schemas.microsoft.com/office/drawing/2014/main" id="{080136AE-5E28-E527-6F11-F40D08A335D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Link Layer </a:t>
            </a:r>
            <a:fld id="{C4204591-24BD-A542-B9D5-F8D8A88D2FEE}" type="slidenum">
              <a:rPr lang="en-US" smtClean="0"/>
              <a:pPr/>
              <a:t>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78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dissolve">
                                      <p:cBhvr>
                                        <p:cTn id="15" dur="500"/>
                                        <p:tgtEl>
                                          <p:spTgt spid="6">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dissolv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dissolv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22)">
            <a:extLst>
              <a:ext uri="{FF2B5EF4-FFF2-40B4-BE49-F238E27FC236}">
                <a16:creationId xmlns:a16="http://schemas.microsoft.com/office/drawing/2014/main" id="{17E0B402-803C-66E6-6716-FC9990DEFE56}"/>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906" r="14766" b="8611"/>
          <a:stretch/>
        </p:blipFill>
        <p:spPr>
          <a:xfrm>
            <a:off x="2305050" y="0"/>
            <a:ext cx="8086725" cy="6267450"/>
          </a:xfrm>
          <a:prstGeom prst="rect">
            <a:avLst/>
          </a:prstGeom>
        </p:spPr>
      </p:pic>
    </p:spTree>
    <p:extLst>
      <p:ext uri="{BB962C8B-B14F-4D97-AF65-F5344CB8AC3E}">
        <p14:creationId xmlns:p14="http://schemas.microsoft.com/office/powerpoint/2010/main" val="844785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23)">
            <a:extLst>
              <a:ext uri="{FF2B5EF4-FFF2-40B4-BE49-F238E27FC236}">
                <a16:creationId xmlns:a16="http://schemas.microsoft.com/office/drawing/2014/main" id="{DDA87423-6E73-340C-FABB-845E60784ECA}"/>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6406" r="15859" b="19167"/>
          <a:stretch/>
        </p:blipFill>
        <p:spPr>
          <a:xfrm>
            <a:off x="2000250" y="0"/>
            <a:ext cx="8258175" cy="5543550"/>
          </a:xfrm>
          <a:prstGeom prst="rect">
            <a:avLst/>
          </a:prstGeom>
        </p:spPr>
      </p:pic>
    </p:spTree>
    <p:extLst>
      <p:ext uri="{BB962C8B-B14F-4D97-AF65-F5344CB8AC3E}">
        <p14:creationId xmlns:p14="http://schemas.microsoft.com/office/powerpoint/2010/main" val="2913093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24)">
            <a:extLst>
              <a:ext uri="{FF2B5EF4-FFF2-40B4-BE49-F238E27FC236}">
                <a16:creationId xmlns:a16="http://schemas.microsoft.com/office/drawing/2014/main" id="{6F28FC4F-0550-24E3-65F0-C3AD9544F820}"/>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750" r="16173" b="15000"/>
          <a:stretch/>
        </p:blipFill>
        <p:spPr>
          <a:xfrm>
            <a:off x="2286000" y="0"/>
            <a:ext cx="7934325" cy="5829300"/>
          </a:xfrm>
          <a:prstGeom prst="rect">
            <a:avLst/>
          </a:prstGeom>
        </p:spPr>
      </p:pic>
    </p:spTree>
    <p:extLst>
      <p:ext uri="{BB962C8B-B14F-4D97-AF65-F5344CB8AC3E}">
        <p14:creationId xmlns:p14="http://schemas.microsoft.com/office/powerpoint/2010/main" val="247484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26)">
            <a:extLst>
              <a:ext uri="{FF2B5EF4-FFF2-40B4-BE49-F238E27FC236}">
                <a16:creationId xmlns:a16="http://schemas.microsoft.com/office/drawing/2014/main" id="{95AD266A-F621-CFE4-5C63-24680BBFD384}"/>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766" r="14609" b="11944"/>
          <a:stretch/>
        </p:blipFill>
        <p:spPr>
          <a:xfrm>
            <a:off x="1800224" y="0"/>
            <a:ext cx="8610601" cy="6038850"/>
          </a:xfrm>
          <a:prstGeom prst="rect">
            <a:avLst/>
          </a:prstGeom>
        </p:spPr>
      </p:pic>
    </p:spTree>
    <p:extLst>
      <p:ext uri="{BB962C8B-B14F-4D97-AF65-F5344CB8AC3E}">
        <p14:creationId xmlns:p14="http://schemas.microsoft.com/office/powerpoint/2010/main" val="235578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28)">
            <a:extLst>
              <a:ext uri="{FF2B5EF4-FFF2-40B4-BE49-F238E27FC236}">
                <a16:creationId xmlns:a16="http://schemas.microsoft.com/office/drawing/2014/main" id="{29177FB6-862F-83E8-CC76-44549425D8A6}"/>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452" r="14532" b="5139"/>
          <a:stretch/>
        </p:blipFill>
        <p:spPr>
          <a:xfrm>
            <a:off x="1762125" y="0"/>
            <a:ext cx="8658226" cy="6505575"/>
          </a:xfrm>
          <a:prstGeom prst="rect">
            <a:avLst/>
          </a:prstGeom>
        </p:spPr>
      </p:pic>
    </p:spTree>
    <p:extLst>
      <p:ext uri="{BB962C8B-B14F-4D97-AF65-F5344CB8AC3E}">
        <p14:creationId xmlns:p14="http://schemas.microsoft.com/office/powerpoint/2010/main" val="910486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29)">
            <a:extLst>
              <a:ext uri="{FF2B5EF4-FFF2-40B4-BE49-F238E27FC236}">
                <a16:creationId xmlns:a16="http://schemas.microsoft.com/office/drawing/2014/main" id="{FD2194BE-1DDA-1AB3-6C88-A68C669266F4}"/>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922" t="1" r="15156" b="11527"/>
          <a:stretch/>
        </p:blipFill>
        <p:spPr>
          <a:xfrm>
            <a:off x="1819275" y="0"/>
            <a:ext cx="8524876" cy="6067425"/>
          </a:xfrm>
          <a:prstGeom prst="rect">
            <a:avLst/>
          </a:prstGeom>
        </p:spPr>
      </p:pic>
    </p:spTree>
    <p:extLst>
      <p:ext uri="{BB962C8B-B14F-4D97-AF65-F5344CB8AC3E}">
        <p14:creationId xmlns:p14="http://schemas.microsoft.com/office/powerpoint/2010/main" val="2317969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0)">
            <a:extLst>
              <a:ext uri="{FF2B5EF4-FFF2-40B4-BE49-F238E27FC236}">
                <a16:creationId xmlns:a16="http://schemas.microsoft.com/office/drawing/2014/main" id="{C240FBA6-5DAF-814B-2EC5-8A904D3D4008}"/>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126" r="14687" b="5416"/>
          <a:stretch/>
        </p:blipFill>
        <p:spPr>
          <a:xfrm>
            <a:off x="2209800" y="0"/>
            <a:ext cx="8191500" cy="6486525"/>
          </a:xfrm>
          <a:prstGeom prst="rect">
            <a:avLst/>
          </a:prstGeom>
        </p:spPr>
      </p:pic>
    </p:spTree>
    <p:extLst>
      <p:ext uri="{BB962C8B-B14F-4D97-AF65-F5344CB8AC3E}">
        <p14:creationId xmlns:p14="http://schemas.microsoft.com/office/powerpoint/2010/main" val="148103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1)">
            <a:extLst>
              <a:ext uri="{FF2B5EF4-FFF2-40B4-BE49-F238E27FC236}">
                <a16:creationId xmlns:a16="http://schemas.microsoft.com/office/drawing/2014/main" id="{E6CC548D-F4FE-DA8B-7DEC-69BDC8BDF691}"/>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5234" r="15391" b="12361"/>
          <a:stretch/>
        </p:blipFill>
        <p:spPr>
          <a:xfrm>
            <a:off x="1857374" y="0"/>
            <a:ext cx="8458201" cy="6010275"/>
          </a:xfrm>
          <a:prstGeom prst="rect">
            <a:avLst/>
          </a:prstGeom>
        </p:spPr>
      </p:pic>
    </p:spTree>
    <p:extLst>
      <p:ext uri="{BB962C8B-B14F-4D97-AF65-F5344CB8AC3E}">
        <p14:creationId xmlns:p14="http://schemas.microsoft.com/office/powerpoint/2010/main" val="2079002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2)">
            <a:extLst>
              <a:ext uri="{FF2B5EF4-FFF2-40B4-BE49-F238E27FC236}">
                <a16:creationId xmlns:a16="http://schemas.microsoft.com/office/drawing/2014/main" id="{DCF907FE-7E8D-183C-AE45-C2CFB8DE6FAE}"/>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20078" r="14844" b="12778"/>
          <a:stretch/>
        </p:blipFill>
        <p:spPr>
          <a:xfrm>
            <a:off x="2447925" y="0"/>
            <a:ext cx="7934326" cy="5981700"/>
          </a:xfrm>
          <a:prstGeom prst="rect">
            <a:avLst/>
          </a:prstGeom>
        </p:spPr>
      </p:pic>
    </p:spTree>
    <p:extLst>
      <p:ext uri="{BB962C8B-B14F-4D97-AF65-F5344CB8AC3E}">
        <p14:creationId xmlns:p14="http://schemas.microsoft.com/office/powerpoint/2010/main" val="2962166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3)">
            <a:extLst>
              <a:ext uri="{FF2B5EF4-FFF2-40B4-BE49-F238E27FC236}">
                <a16:creationId xmlns:a16="http://schemas.microsoft.com/office/drawing/2014/main" id="{FAAA7B6C-A983-795B-EB2F-35A0D4A4C546}"/>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828" r="14922" b="13472"/>
          <a:stretch/>
        </p:blipFill>
        <p:spPr>
          <a:xfrm>
            <a:off x="2295524" y="0"/>
            <a:ext cx="8077201" cy="5934075"/>
          </a:xfrm>
          <a:prstGeom prst="rect">
            <a:avLst/>
          </a:prstGeom>
        </p:spPr>
      </p:pic>
    </p:spTree>
    <p:extLst>
      <p:ext uri="{BB962C8B-B14F-4D97-AF65-F5344CB8AC3E}">
        <p14:creationId xmlns:p14="http://schemas.microsoft.com/office/powerpoint/2010/main" val="24854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1048916" y="400001"/>
            <a:ext cx="10515600" cy="894622"/>
          </a:xfrm>
        </p:spPr>
        <p:txBody>
          <a:bodyPr>
            <a:normAutofit/>
          </a:bodyPr>
          <a:lstStyle/>
          <a:p>
            <a:r>
              <a:rPr lang="en-US" altLang="en-US" sz="5400" dirty="0">
                <a:cs typeface="Calibri" panose="020F0502020204030204" pitchFamily="34" charset="0"/>
              </a:rPr>
              <a:t>Link layer: context</a:t>
            </a:r>
            <a:endParaRPr lang="en-US" sz="5400" dirty="0"/>
          </a:p>
        </p:txBody>
      </p:sp>
      <p:sp>
        <p:nvSpPr>
          <p:cNvPr id="554" name="Rectangle 3">
            <a:extLst>
              <a:ext uri="{FF2B5EF4-FFF2-40B4-BE49-F238E27FC236}">
                <a16:creationId xmlns:a16="http://schemas.microsoft.com/office/drawing/2014/main" id="{25FAF4B3-8F28-4941-BA8B-94D99D525D15}"/>
              </a:ext>
            </a:extLst>
          </p:cNvPr>
          <p:cNvSpPr txBox="1">
            <a:spLocks noChangeArrowheads="1"/>
          </p:cNvSpPr>
          <p:nvPr/>
        </p:nvSpPr>
        <p:spPr>
          <a:xfrm>
            <a:off x="959572" y="1533958"/>
            <a:ext cx="5291937" cy="486684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49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datagram transferred by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different link protocols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over different links: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e.g., WiFi on first link, Ethernet on next link</a:t>
            </a:r>
          </a:p>
          <a:p>
            <a:pPr marL="352425" marR="0" lvl="0" indent="-3349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each link protocol provides different services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e.g., </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may or may not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provide reliable data transfer over link</a:t>
            </a:r>
          </a:p>
        </p:txBody>
      </p:sp>
      <p:grpSp>
        <p:nvGrpSpPr>
          <p:cNvPr id="1003" name="Group 1002">
            <a:extLst>
              <a:ext uri="{FF2B5EF4-FFF2-40B4-BE49-F238E27FC236}">
                <a16:creationId xmlns:a16="http://schemas.microsoft.com/office/drawing/2014/main" id="{4A5B4D32-877B-75C3-657C-781123EA348C}"/>
              </a:ext>
            </a:extLst>
          </p:cNvPr>
          <p:cNvGrpSpPr/>
          <p:nvPr/>
        </p:nvGrpSpPr>
        <p:grpSpPr>
          <a:xfrm>
            <a:off x="6792968" y="1533958"/>
            <a:ext cx="6086967" cy="3109070"/>
            <a:chOff x="7205350" y="2695013"/>
            <a:chExt cx="3345270" cy="1708680"/>
          </a:xfrm>
        </p:grpSpPr>
        <p:sp>
          <p:nvSpPr>
            <p:cNvPr id="7" name="Freeform 6">
              <a:extLst>
                <a:ext uri="{FF2B5EF4-FFF2-40B4-BE49-F238E27FC236}">
                  <a16:creationId xmlns:a16="http://schemas.microsoft.com/office/drawing/2014/main" id="{B8226F4C-C650-54E2-C6F5-E2FF942AD40D}"/>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418">
              <a:extLst>
                <a:ext uri="{FF2B5EF4-FFF2-40B4-BE49-F238E27FC236}">
                  <a16:creationId xmlns:a16="http://schemas.microsoft.com/office/drawing/2014/main" id="{AAFFA11B-2850-0767-AA2C-E5D4BBB5970C}"/>
                </a:ext>
              </a:extLst>
            </p:cNvPr>
            <p:cNvGrpSpPr>
              <a:grpSpLocks/>
            </p:cNvGrpSpPr>
            <p:nvPr/>
          </p:nvGrpSpPr>
          <p:grpSpPr bwMode="auto">
            <a:xfrm>
              <a:off x="7205350" y="3289251"/>
              <a:ext cx="1458912" cy="933450"/>
              <a:chOff x="2889" y="1631"/>
              <a:chExt cx="980" cy="743"/>
            </a:xfrm>
          </p:grpSpPr>
          <p:sp>
            <p:nvSpPr>
              <p:cNvPr id="10" name="Rectangle 419">
                <a:extLst>
                  <a:ext uri="{FF2B5EF4-FFF2-40B4-BE49-F238E27FC236}">
                    <a16:creationId xmlns:a16="http://schemas.microsoft.com/office/drawing/2014/main" id="{2B710F5A-12B9-FA95-F933-DECE114A1A4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 name="AutoShape 420">
                <a:extLst>
                  <a:ext uri="{FF2B5EF4-FFF2-40B4-BE49-F238E27FC236}">
                    <a16:creationId xmlns:a16="http://schemas.microsoft.com/office/drawing/2014/main" id="{07406B59-928A-C330-A2A0-3924FC80A9A8}"/>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6" name="Rectangle 35">
              <a:extLst>
                <a:ext uri="{FF2B5EF4-FFF2-40B4-BE49-F238E27FC236}">
                  <a16:creationId xmlns:a16="http://schemas.microsoft.com/office/drawing/2014/main" id="{E0C6D08A-A730-9324-4DDE-BB11027725A8}"/>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FC2A6C37-6694-6906-1626-55634060B821}"/>
                </a:ext>
              </a:extLst>
            </p:cNvPr>
            <p:cNvCxnSpPr>
              <a:cxnSpLocks/>
            </p:cNvCxnSpPr>
            <p:nvPr/>
          </p:nvCxnSpPr>
          <p:spPr>
            <a:xfrm flipH="1">
              <a:off x="9895195"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DCE83D2-68AD-735F-095F-BB2F497105A7}"/>
                </a:ext>
              </a:extLst>
            </p:cNvPr>
            <p:cNvCxnSpPr>
              <a:cxnSpLocks/>
            </p:cNvCxnSpPr>
            <p:nvPr/>
          </p:nvCxnSpPr>
          <p:spPr>
            <a:xfrm flipH="1">
              <a:off x="9219616"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B95CA32-9958-F0B5-287E-BB63D56A0D80}"/>
                </a:ext>
              </a:extLst>
            </p:cNvPr>
            <p:cNvCxnSpPr>
              <a:cxnSpLocks/>
            </p:cNvCxnSpPr>
            <p:nvPr/>
          </p:nvCxnSpPr>
          <p:spPr>
            <a:xfrm flipH="1">
              <a:off x="9276868" y="3507672"/>
              <a:ext cx="382424" cy="51705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EE45B5-AEBE-FC2E-E890-22D31F7A74A5}"/>
                </a:ext>
              </a:extLst>
            </p:cNvPr>
            <p:cNvCxnSpPr>
              <a:cxnSpLocks/>
            </p:cNvCxnSpPr>
            <p:nvPr/>
          </p:nvCxnSpPr>
          <p:spPr>
            <a:xfrm>
              <a:off x="9733069" y="3507672"/>
              <a:ext cx="0" cy="540294"/>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613B1C8-EA6E-611D-C39E-7FE4A375BC50}"/>
                </a:ext>
              </a:extLst>
            </p:cNvPr>
            <p:cNvCxnSpPr>
              <a:cxnSpLocks/>
            </p:cNvCxnSpPr>
            <p:nvPr/>
          </p:nvCxnSpPr>
          <p:spPr>
            <a:xfrm flipH="1">
              <a:off x="9798719" y="2695013"/>
              <a:ext cx="380432" cy="6948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sp>
          <p:nvSpPr>
            <p:cNvPr id="59" name="Line 443">
              <a:extLst>
                <a:ext uri="{FF2B5EF4-FFF2-40B4-BE49-F238E27FC236}">
                  <a16:creationId xmlns:a16="http://schemas.microsoft.com/office/drawing/2014/main" id="{2BA062C2-AFCD-1ADC-F00D-9F57477BA9DE}"/>
                </a:ext>
              </a:extLst>
            </p:cNvPr>
            <p:cNvSpPr>
              <a:spLocks noChangeShapeType="1"/>
            </p:cNvSpPr>
            <p:nvPr/>
          </p:nvSpPr>
          <p:spPr bwMode="auto">
            <a:xfrm>
              <a:off x="8247778" y="3829970"/>
              <a:ext cx="0" cy="13176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49">
              <a:extLst>
                <a:ext uri="{FF2B5EF4-FFF2-40B4-BE49-F238E27FC236}">
                  <a16:creationId xmlns:a16="http://schemas.microsoft.com/office/drawing/2014/main" id="{C477F6A8-E1BA-906B-E794-43A6843D304D}"/>
                </a:ext>
              </a:extLst>
            </p:cNvPr>
            <p:cNvSpPr>
              <a:spLocks noChangeShapeType="1"/>
            </p:cNvSpPr>
            <p:nvPr/>
          </p:nvSpPr>
          <p:spPr bwMode="auto">
            <a:xfrm flipV="1">
              <a:off x="7896666" y="4041107"/>
              <a:ext cx="168275"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0" name="Line 424">
              <a:extLst>
                <a:ext uri="{FF2B5EF4-FFF2-40B4-BE49-F238E27FC236}">
                  <a16:creationId xmlns:a16="http://schemas.microsoft.com/office/drawing/2014/main" id="{050BA66D-CAED-B868-3354-3AE9315E5F39}"/>
                </a:ext>
              </a:extLst>
            </p:cNvPr>
            <p:cNvSpPr>
              <a:spLocks noChangeShapeType="1"/>
            </p:cNvSpPr>
            <p:nvPr/>
          </p:nvSpPr>
          <p:spPr bwMode="auto">
            <a:xfrm flipV="1">
              <a:off x="8244554" y="4047456"/>
              <a:ext cx="969051"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21" name="Picture 778" descr="antenna_radiation_stylized">
              <a:extLst>
                <a:ext uri="{FF2B5EF4-FFF2-40B4-BE49-F238E27FC236}">
                  <a16:creationId xmlns:a16="http://schemas.microsoft.com/office/drawing/2014/main" id="{46369473-82AE-C38E-8A69-CE33B9545D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777" descr="access_point_stylized_small">
              <a:extLst>
                <a:ext uri="{FF2B5EF4-FFF2-40B4-BE49-F238E27FC236}">
                  <a16:creationId xmlns:a16="http://schemas.microsoft.com/office/drawing/2014/main" id="{A9F8BC5E-C63A-D6FB-2F90-5447ECE73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2" name="Group 601">
              <a:extLst>
                <a:ext uri="{FF2B5EF4-FFF2-40B4-BE49-F238E27FC236}">
                  <a16:creationId xmlns:a16="http://schemas.microsoft.com/office/drawing/2014/main" id="{6851E490-F58D-C7CC-25C4-F92864C0C416}"/>
                </a:ext>
              </a:extLst>
            </p:cNvPr>
            <p:cNvGrpSpPr/>
            <p:nvPr/>
          </p:nvGrpSpPr>
          <p:grpSpPr>
            <a:xfrm>
              <a:off x="9497138" y="3394032"/>
              <a:ext cx="367224" cy="240304"/>
              <a:chOff x="7493876" y="2774731"/>
              <a:chExt cx="1481958" cy="894622"/>
            </a:xfrm>
          </p:grpSpPr>
          <p:sp>
            <p:nvSpPr>
              <p:cNvPr id="603" name="Freeform 602">
                <a:extLst>
                  <a:ext uri="{FF2B5EF4-FFF2-40B4-BE49-F238E27FC236}">
                    <a16:creationId xmlns:a16="http://schemas.microsoft.com/office/drawing/2014/main" id="{7EEBFFBE-4E92-7D3C-2969-D41E9CA3159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4" name="Oval 603">
                <a:extLst>
                  <a:ext uri="{FF2B5EF4-FFF2-40B4-BE49-F238E27FC236}">
                    <a16:creationId xmlns:a16="http://schemas.microsoft.com/office/drawing/2014/main" id="{8E989183-681A-B2F7-C673-4786F93DA1B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5" name="Group 604">
                <a:extLst>
                  <a:ext uri="{FF2B5EF4-FFF2-40B4-BE49-F238E27FC236}">
                    <a16:creationId xmlns:a16="http://schemas.microsoft.com/office/drawing/2014/main" id="{A40325E5-842D-5DD1-312A-738BA1FBCF5E}"/>
                  </a:ext>
                </a:extLst>
              </p:cNvPr>
              <p:cNvGrpSpPr/>
              <p:nvPr/>
            </p:nvGrpSpPr>
            <p:grpSpPr>
              <a:xfrm>
                <a:off x="7713663" y="2848339"/>
                <a:ext cx="1042107" cy="425543"/>
                <a:chOff x="7786941" y="2884917"/>
                <a:chExt cx="897649" cy="353919"/>
              </a:xfrm>
            </p:grpSpPr>
            <p:sp>
              <p:nvSpPr>
                <p:cNvPr id="606" name="Freeform 605">
                  <a:extLst>
                    <a:ext uri="{FF2B5EF4-FFF2-40B4-BE49-F238E27FC236}">
                      <a16:creationId xmlns:a16="http://schemas.microsoft.com/office/drawing/2014/main" id="{D175117C-6E1B-284E-5142-4A5F0DFAB69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CC548496-6CE7-9575-9BEF-D9458587B1B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4FCAD91D-9519-D51A-18CD-48975E7BE69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9" name="Freeform 608">
                  <a:extLst>
                    <a:ext uri="{FF2B5EF4-FFF2-40B4-BE49-F238E27FC236}">
                      <a16:creationId xmlns:a16="http://schemas.microsoft.com/office/drawing/2014/main" id="{A441F31A-9C1C-77A6-D7E6-DB7E3D60653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56" name="Group 655">
              <a:extLst>
                <a:ext uri="{FF2B5EF4-FFF2-40B4-BE49-F238E27FC236}">
                  <a16:creationId xmlns:a16="http://schemas.microsoft.com/office/drawing/2014/main" id="{94235CB9-AE94-D235-01D3-4BF0F12D3BBA}"/>
                </a:ext>
              </a:extLst>
            </p:cNvPr>
            <p:cNvGrpSpPr/>
            <p:nvPr/>
          </p:nvGrpSpPr>
          <p:grpSpPr>
            <a:xfrm>
              <a:off x="7493518" y="3325424"/>
              <a:ext cx="857739" cy="583764"/>
              <a:chOff x="7487144" y="3296104"/>
              <a:chExt cx="857739" cy="583764"/>
            </a:xfrm>
          </p:grpSpPr>
          <p:grpSp>
            <p:nvGrpSpPr>
              <p:cNvPr id="657" name="Group 656">
                <a:extLst>
                  <a:ext uri="{FF2B5EF4-FFF2-40B4-BE49-F238E27FC236}">
                    <a16:creationId xmlns:a16="http://schemas.microsoft.com/office/drawing/2014/main" id="{9AF95F14-4D06-075F-8B41-99854900B4EC}"/>
                  </a:ext>
                </a:extLst>
              </p:cNvPr>
              <p:cNvGrpSpPr/>
              <p:nvPr/>
            </p:nvGrpSpPr>
            <p:grpSpPr>
              <a:xfrm>
                <a:off x="7487144" y="3389820"/>
                <a:ext cx="350807" cy="305517"/>
                <a:chOff x="7487144" y="3389820"/>
                <a:chExt cx="350807" cy="305517"/>
              </a:xfrm>
            </p:grpSpPr>
            <p:pic>
              <p:nvPicPr>
                <p:cNvPr id="664" name="Picture 1115" descr="antenna_stylized">
                  <a:extLst>
                    <a:ext uri="{FF2B5EF4-FFF2-40B4-BE49-F238E27FC236}">
                      <a16:creationId xmlns:a16="http://schemas.microsoft.com/office/drawing/2014/main" id="{2E0674AF-437F-4410-8C8A-285E2A2D18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 name="Picture 1116" descr="laptop_keyboard">
                  <a:extLst>
                    <a:ext uri="{FF2B5EF4-FFF2-40B4-BE49-F238E27FC236}">
                      <a16:creationId xmlns:a16="http://schemas.microsoft.com/office/drawing/2014/main" id="{85AA8B4A-E17F-2C9D-EAAA-AC33A7008D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 name="Freeform 1117">
                  <a:extLst>
                    <a:ext uri="{FF2B5EF4-FFF2-40B4-BE49-F238E27FC236}">
                      <a16:creationId xmlns:a16="http://schemas.microsoft.com/office/drawing/2014/main" id="{5340431B-200B-9469-FB2A-6D5B0C766E9F}"/>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67" name="Picture 1118" descr="screen">
                  <a:extLst>
                    <a:ext uri="{FF2B5EF4-FFF2-40B4-BE49-F238E27FC236}">
                      <a16:creationId xmlns:a16="http://schemas.microsoft.com/office/drawing/2014/main" id="{EBBFF0BA-F0C0-BD74-36D2-48BEB486CB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8" name="Freeform 1119">
                  <a:extLst>
                    <a:ext uri="{FF2B5EF4-FFF2-40B4-BE49-F238E27FC236}">
                      <a16:creationId xmlns:a16="http://schemas.microsoft.com/office/drawing/2014/main" id="{187ABB20-422B-F2C2-9B8A-29B64996B956}"/>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120">
                  <a:extLst>
                    <a:ext uri="{FF2B5EF4-FFF2-40B4-BE49-F238E27FC236}">
                      <a16:creationId xmlns:a16="http://schemas.microsoft.com/office/drawing/2014/main" id="{E2DDEC6E-A596-F7CB-54E3-CE00E9C5EFD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121">
                  <a:extLst>
                    <a:ext uri="{FF2B5EF4-FFF2-40B4-BE49-F238E27FC236}">
                      <a16:creationId xmlns:a16="http://schemas.microsoft.com/office/drawing/2014/main" id="{37550A82-E27C-06A0-ED5E-42E47A98F54F}"/>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122">
                  <a:extLst>
                    <a:ext uri="{FF2B5EF4-FFF2-40B4-BE49-F238E27FC236}">
                      <a16:creationId xmlns:a16="http://schemas.microsoft.com/office/drawing/2014/main" id="{5BA195B8-0407-C0FF-F04F-2186A877F6A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2" name="Freeform 1123">
                  <a:extLst>
                    <a:ext uri="{FF2B5EF4-FFF2-40B4-BE49-F238E27FC236}">
                      <a16:creationId xmlns:a16="http://schemas.microsoft.com/office/drawing/2014/main" id="{5895AF77-9595-1965-B623-26BFB2D84CEA}"/>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3" name="Freeform 1124">
                  <a:extLst>
                    <a:ext uri="{FF2B5EF4-FFF2-40B4-BE49-F238E27FC236}">
                      <a16:creationId xmlns:a16="http://schemas.microsoft.com/office/drawing/2014/main" id="{B7955256-E269-31AE-9309-AE22D4F7B8D2}"/>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74" name="Group 1125">
                  <a:extLst>
                    <a:ext uri="{FF2B5EF4-FFF2-40B4-BE49-F238E27FC236}">
                      <a16:creationId xmlns:a16="http://schemas.microsoft.com/office/drawing/2014/main" id="{025E5496-31A5-2BD5-BB3E-59A6F23857BB}"/>
                    </a:ext>
                  </a:extLst>
                </p:cNvPr>
                <p:cNvGrpSpPr>
                  <a:grpSpLocks/>
                </p:cNvGrpSpPr>
                <p:nvPr/>
              </p:nvGrpSpPr>
              <p:grpSpPr bwMode="auto">
                <a:xfrm>
                  <a:off x="7593395" y="3625649"/>
                  <a:ext cx="64747" cy="27592"/>
                  <a:chOff x="1740" y="2642"/>
                  <a:chExt cx="752" cy="327"/>
                </a:xfrm>
              </p:grpSpPr>
              <p:sp>
                <p:nvSpPr>
                  <p:cNvPr id="681" name="Freeform 1126">
                    <a:extLst>
                      <a:ext uri="{FF2B5EF4-FFF2-40B4-BE49-F238E27FC236}">
                        <a16:creationId xmlns:a16="http://schemas.microsoft.com/office/drawing/2014/main" id="{4F2EAF35-53A6-718A-A5A0-9FFBB149927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2" name="Freeform 1127">
                    <a:extLst>
                      <a:ext uri="{FF2B5EF4-FFF2-40B4-BE49-F238E27FC236}">
                        <a16:creationId xmlns:a16="http://schemas.microsoft.com/office/drawing/2014/main" id="{A36C1500-C09E-12EF-6125-BAEC306AC92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3" name="Freeform 1128">
                    <a:extLst>
                      <a:ext uri="{FF2B5EF4-FFF2-40B4-BE49-F238E27FC236}">
                        <a16:creationId xmlns:a16="http://schemas.microsoft.com/office/drawing/2014/main" id="{2C1A2E4A-DA62-9BBB-9FE0-709D67BA03F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4" name="Freeform 1129">
                    <a:extLst>
                      <a:ext uri="{FF2B5EF4-FFF2-40B4-BE49-F238E27FC236}">
                        <a16:creationId xmlns:a16="http://schemas.microsoft.com/office/drawing/2014/main" id="{1525DA31-0F92-8882-9EC0-E4BEFC0CFCE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5" name="Freeform 1130">
                    <a:extLst>
                      <a:ext uri="{FF2B5EF4-FFF2-40B4-BE49-F238E27FC236}">
                        <a16:creationId xmlns:a16="http://schemas.microsoft.com/office/drawing/2014/main" id="{255F71CB-B821-C700-6B26-059955E00AB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6" name="Freeform 1131">
                    <a:extLst>
                      <a:ext uri="{FF2B5EF4-FFF2-40B4-BE49-F238E27FC236}">
                        <a16:creationId xmlns:a16="http://schemas.microsoft.com/office/drawing/2014/main" id="{BCD3AB77-FA2E-F5C2-7BCA-37E861C4399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5" name="Freeform 1132">
                  <a:extLst>
                    <a:ext uri="{FF2B5EF4-FFF2-40B4-BE49-F238E27FC236}">
                      <a16:creationId xmlns:a16="http://schemas.microsoft.com/office/drawing/2014/main" id="{19BCEB05-E253-AB0F-333D-027D84580E4C}"/>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6" name="Freeform 1133">
                  <a:extLst>
                    <a:ext uri="{FF2B5EF4-FFF2-40B4-BE49-F238E27FC236}">
                      <a16:creationId xmlns:a16="http://schemas.microsoft.com/office/drawing/2014/main" id="{7C656453-D6DB-2597-1B0C-6F3F5929D667}"/>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7" name="Freeform 1134">
                  <a:extLst>
                    <a:ext uri="{FF2B5EF4-FFF2-40B4-BE49-F238E27FC236}">
                      <a16:creationId xmlns:a16="http://schemas.microsoft.com/office/drawing/2014/main" id="{D53EE7A3-B2FB-E4A9-3227-D7A629A67B1A}"/>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8" name="Freeform 1135">
                  <a:extLst>
                    <a:ext uri="{FF2B5EF4-FFF2-40B4-BE49-F238E27FC236}">
                      <a16:creationId xmlns:a16="http://schemas.microsoft.com/office/drawing/2014/main" id="{CD341D05-3452-1EDA-CEC6-2E29F848C685}"/>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9" name="Freeform 1136">
                  <a:extLst>
                    <a:ext uri="{FF2B5EF4-FFF2-40B4-BE49-F238E27FC236}">
                      <a16:creationId xmlns:a16="http://schemas.microsoft.com/office/drawing/2014/main" id="{4AB1F2EC-8AC9-DBA6-8839-6E234AFC9168}"/>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0" name="Freeform 1137">
                  <a:extLst>
                    <a:ext uri="{FF2B5EF4-FFF2-40B4-BE49-F238E27FC236}">
                      <a16:creationId xmlns:a16="http://schemas.microsoft.com/office/drawing/2014/main" id="{5A919973-1443-F9C0-7EC9-141EDE9ABB7B}"/>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8" name="Group 1139">
                <a:extLst>
                  <a:ext uri="{FF2B5EF4-FFF2-40B4-BE49-F238E27FC236}">
                    <a16:creationId xmlns:a16="http://schemas.microsoft.com/office/drawing/2014/main" id="{C1F8A8A6-320F-6F71-AF3D-1215252B5C28}"/>
                  </a:ext>
                </a:extLst>
              </p:cNvPr>
              <p:cNvGrpSpPr>
                <a:grpSpLocks/>
              </p:cNvGrpSpPr>
              <p:nvPr/>
            </p:nvGrpSpPr>
            <p:grpSpPr bwMode="auto">
              <a:xfrm flipH="1">
                <a:off x="7985622" y="3537823"/>
                <a:ext cx="359261" cy="342045"/>
                <a:chOff x="2839" y="3501"/>
                <a:chExt cx="755" cy="803"/>
              </a:xfrm>
            </p:grpSpPr>
            <p:pic>
              <p:nvPicPr>
                <p:cNvPr id="662" name="Picture 1140" descr="desktop_computer_stylized_medium">
                  <a:extLst>
                    <a:ext uri="{FF2B5EF4-FFF2-40B4-BE49-F238E27FC236}">
                      <a16:creationId xmlns:a16="http://schemas.microsoft.com/office/drawing/2014/main" id="{3E2A4BEC-317E-35CC-DDC9-74B7F0E9CE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3" name="Freeform 1141">
                  <a:extLst>
                    <a:ext uri="{FF2B5EF4-FFF2-40B4-BE49-F238E27FC236}">
                      <a16:creationId xmlns:a16="http://schemas.microsoft.com/office/drawing/2014/main" id="{F7AFBD32-4D29-FE56-659D-D9E459F7C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9" name="Group 658">
                <a:extLst>
                  <a:ext uri="{FF2B5EF4-FFF2-40B4-BE49-F238E27FC236}">
                    <a16:creationId xmlns:a16="http://schemas.microsoft.com/office/drawing/2014/main" id="{7BA208E1-4913-8A4D-4731-64A89EBCFADD}"/>
                  </a:ext>
                </a:extLst>
              </p:cNvPr>
              <p:cNvGrpSpPr/>
              <p:nvPr/>
            </p:nvGrpSpPr>
            <p:grpSpPr>
              <a:xfrm>
                <a:off x="7797061" y="3296104"/>
                <a:ext cx="347997" cy="396620"/>
                <a:chOff x="7797061" y="3296104"/>
                <a:chExt cx="347997" cy="396620"/>
              </a:xfrm>
            </p:grpSpPr>
            <p:pic>
              <p:nvPicPr>
                <p:cNvPr id="660" name="Picture 571" descr="fridge2.png">
                  <a:extLst>
                    <a:ext uri="{FF2B5EF4-FFF2-40B4-BE49-F238E27FC236}">
                      <a16:creationId xmlns:a16="http://schemas.microsoft.com/office/drawing/2014/main" id="{0BB87D3A-E53B-0758-FD44-14908DAE2A2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1" name="Picture 1115" descr="antenna_stylized">
                  <a:extLst>
                    <a:ext uri="{FF2B5EF4-FFF2-40B4-BE49-F238E27FC236}">
                      <a16:creationId xmlns:a16="http://schemas.microsoft.com/office/drawing/2014/main" id="{D3B98F1E-AC60-DCC6-7DE7-A257A678A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60" name="Group 859">
              <a:extLst>
                <a:ext uri="{FF2B5EF4-FFF2-40B4-BE49-F238E27FC236}">
                  <a16:creationId xmlns:a16="http://schemas.microsoft.com/office/drawing/2014/main" id="{A38E8B98-2C56-7BAD-BC29-72036BF353BB}"/>
                </a:ext>
              </a:extLst>
            </p:cNvPr>
            <p:cNvGrpSpPr/>
            <p:nvPr/>
          </p:nvGrpSpPr>
          <p:grpSpPr>
            <a:xfrm>
              <a:off x="9098788" y="3956624"/>
              <a:ext cx="367224" cy="240304"/>
              <a:chOff x="7493876" y="2774731"/>
              <a:chExt cx="1481958" cy="894622"/>
            </a:xfrm>
          </p:grpSpPr>
          <p:sp>
            <p:nvSpPr>
              <p:cNvPr id="861" name="Freeform 860">
                <a:extLst>
                  <a:ext uri="{FF2B5EF4-FFF2-40B4-BE49-F238E27FC236}">
                    <a16:creationId xmlns:a16="http://schemas.microsoft.com/office/drawing/2014/main" id="{16D3849D-3E47-24EF-5823-7CBAEC5DB9D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62" name="Oval 861">
                <a:extLst>
                  <a:ext uri="{FF2B5EF4-FFF2-40B4-BE49-F238E27FC236}">
                    <a16:creationId xmlns:a16="http://schemas.microsoft.com/office/drawing/2014/main" id="{64729257-5B11-35DE-E078-59AC64988CF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63" name="Group 862">
                <a:extLst>
                  <a:ext uri="{FF2B5EF4-FFF2-40B4-BE49-F238E27FC236}">
                    <a16:creationId xmlns:a16="http://schemas.microsoft.com/office/drawing/2014/main" id="{ED9A57C4-59D1-16BB-9999-1F4AACBA6997}"/>
                  </a:ext>
                </a:extLst>
              </p:cNvPr>
              <p:cNvGrpSpPr/>
              <p:nvPr/>
            </p:nvGrpSpPr>
            <p:grpSpPr>
              <a:xfrm>
                <a:off x="7713663" y="2848339"/>
                <a:ext cx="1042107" cy="425543"/>
                <a:chOff x="7786941" y="2884917"/>
                <a:chExt cx="897649" cy="353919"/>
              </a:xfrm>
            </p:grpSpPr>
            <p:sp>
              <p:nvSpPr>
                <p:cNvPr id="864" name="Freeform 863">
                  <a:extLst>
                    <a:ext uri="{FF2B5EF4-FFF2-40B4-BE49-F238E27FC236}">
                      <a16:creationId xmlns:a16="http://schemas.microsoft.com/office/drawing/2014/main" id="{C87B1011-5F05-B825-8608-4BA9EC92FF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5" name="Freeform 864">
                  <a:extLst>
                    <a:ext uri="{FF2B5EF4-FFF2-40B4-BE49-F238E27FC236}">
                      <a16:creationId xmlns:a16="http://schemas.microsoft.com/office/drawing/2014/main" id="{FB8A9119-485A-64FE-F14A-850CB1F56F5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6" name="Freeform 865">
                  <a:extLst>
                    <a:ext uri="{FF2B5EF4-FFF2-40B4-BE49-F238E27FC236}">
                      <a16:creationId xmlns:a16="http://schemas.microsoft.com/office/drawing/2014/main" id="{5BE14736-7FEB-9DF2-DD30-A17D610CB7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7" name="Freeform 866">
                  <a:extLst>
                    <a:ext uri="{FF2B5EF4-FFF2-40B4-BE49-F238E27FC236}">
                      <a16:creationId xmlns:a16="http://schemas.microsoft.com/office/drawing/2014/main" id="{E55285C6-31B7-37B4-6CBA-2546778C320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8" name="Group 867">
              <a:extLst>
                <a:ext uri="{FF2B5EF4-FFF2-40B4-BE49-F238E27FC236}">
                  <a16:creationId xmlns:a16="http://schemas.microsoft.com/office/drawing/2014/main" id="{7B2A056A-9FA2-AC48-604F-96CBC6EEB53E}"/>
                </a:ext>
              </a:extLst>
            </p:cNvPr>
            <p:cNvGrpSpPr/>
            <p:nvPr/>
          </p:nvGrpSpPr>
          <p:grpSpPr>
            <a:xfrm>
              <a:off x="9601554" y="3999763"/>
              <a:ext cx="367224" cy="240304"/>
              <a:chOff x="7493876" y="2774731"/>
              <a:chExt cx="1481958" cy="894622"/>
            </a:xfrm>
          </p:grpSpPr>
          <p:sp>
            <p:nvSpPr>
              <p:cNvPr id="869" name="Freeform 868">
                <a:extLst>
                  <a:ext uri="{FF2B5EF4-FFF2-40B4-BE49-F238E27FC236}">
                    <a16:creationId xmlns:a16="http://schemas.microsoft.com/office/drawing/2014/main" id="{DFB0D7FA-A483-6EB7-1999-74383118EFE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0" name="Oval 869">
                <a:extLst>
                  <a:ext uri="{FF2B5EF4-FFF2-40B4-BE49-F238E27FC236}">
                    <a16:creationId xmlns:a16="http://schemas.microsoft.com/office/drawing/2014/main" id="{3323E89D-9535-E82B-813C-F3A61E3B678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1" name="Group 870">
                <a:extLst>
                  <a:ext uri="{FF2B5EF4-FFF2-40B4-BE49-F238E27FC236}">
                    <a16:creationId xmlns:a16="http://schemas.microsoft.com/office/drawing/2014/main" id="{86F43EFA-3C65-C199-1661-A1AC627AFED9}"/>
                  </a:ext>
                </a:extLst>
              </p:cNvPr>
              <p:cNvGrpSpPr/>
              <p:nvPr/>
            </p:nvGrpSpPr>
            <p:grpSpPr>
              <a:xfrm>
                <a:off x="7713663" y="2848339"/>
                <a:ext cx="1042107" cy="425543"/>
                <a:chOff x="7786941" y="2884917"/>
                <a:chExt cx="897649" cy="353919"/>
              </a:xfrm>
            </p:grpSpPr>
            <p:sp>
              <p:nvSpPr>
                <p:cNvPr id="872" name="Freeform 871">
                  <a:extLst>
                    <a:ext uri="{FF2B5EF4-FFF2-40B4-BE49-F238E27FC236}">
                      <a16:creationId xmlns:a16="http://schemas.microsoft.com/office/drawing/2014/main" id="{DD2BD0D8-239D-4211-B8F2-4F969E451C6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3" name="Freeform 872">
                  <a:extLst>
                    <a:ext uri="{FF2B5EF4-FFF2-40B4-BE49-F238E27FC236}">
                      <a16:creationId xmlns:a16="http://schemas.microsoft.com/office/drawing/2014/main" id="{6BB1F372-AB22-A6C6-21C1-88F2ED1A282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4" name="Freeform 873">
                  <a:extLst>
                    <a:ext uri="{FF2B5EF4-FFF2-40B4-BE49-F238E27FC236}">
                      <a16:creationId xmlns:a16="http://schemas.microsoft.com/office/drawing/2014/main" id="{B6340B6B-3246-A231-A31D-284BA4CF17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5" name="Freeform 874">
                  <a:extLst>
                    <a:ext uri="{FF2B5EF4-FFF2-40B4-BE49-F238E27FC236}">
                      <a16:creationId xmlns:a16="http://schemas.microsoft.com/office/drawing/2014/main" id="{810DB93F-922F-4B43-CCC5-D8D497869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6" name="Group 875">
              <a:extLst>
                <a:ext uri="{FF2B5EF4-FFF2-40B4-BE49-F238E27FC236}">
                  <a16:creationId xmlns:a16="http://schemas.microsoft.com/office/drawing/2014/main" id="{D1B28408-53A6-A076-1440-F60C60EBA29A}"/>
                </a:ext>
              </a:extLst>
            </p:cNvPr>
            <p:cNvGrpSpPr/>
            <p:nvPr/>
          </p:nvGrpSpPr>
          <p:grpSpPr>
            <a:xfrm>
              <a:off x="8050070" y="3965994"/>
              <a:ext cx="354986" cy="175668"/>
              <a:chOff x="7493876" y="2774731"/>
              <a:chExt cx="1481958" cy="894622"/>
            </a:xfrm>
          </p:grpSpPr>
          <p:sp>
            <p:nvSpPr>
              <p:cNvPr id="877" name="Freeform 876">
                <a:extLst>
                  <a:ext uri="{FF2B5EF4-FFF2-40B4-BE49-F238E27FC236}">
                    <a16:creationId xmlns:a16="http://schemas.microsoft.com/office/drawing/2014/main" id="{2F5913D3-9D45-66EE-D3FF-208979BDF6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8" name="Oval 877">
                <a:extLst>
                  <a:ext uri="{FF2B5EF4-FFF2-40B4-BE49-F238E27FC236}">
                    <a16:creationId xmlns:a16="http://schemas.microsoft.com/office/drawing/2014/main" id="{D6E71A5C-5BDD-242F-7C3D-64497CFEF48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9" name="Group 878">
                <a:extLst>
                  <a:ext uri="{FF2B5EF4-FFF2-40B4-BE49-F238E27FC236}">
                    <a16:creationId xmlns:a16="http://schemas.microsoft.com/office/drawing/2014/main" id="{7C2F13A7-229C-C637-8A92-3FB7D9510304}"/>
                  </a:ext>
                </a:extLst>
              </p:cNvPr>
              <p:cNvGrpSpPr/>
              <p:nvPr/>
            </p:nvGrpSpPr>
            <p:grpSpPr>
              <a:xfrm>
                <a:off x="7713663" y="2848339"/>
                <a:ext cx="1042107" cy="425543"/>
                <a:chOff x="7786941" y="2884917"/>
                <a:chExt cx="897649" cy="353919"/>
              </a:xfrm>
            </p:grpSpPr>
            <p:sp>
              <p:nvSpPr>
                <p:cNvPr id="880" name="Freeform 879">
                  <a:extLst>
                    <a:ext uri="{FF2B5EF4-FFF2-40B4-BE49-F238E27FC236}">
                      <a16:creationId xmlns:a16="http://schemas.microsoft.com/office/drawing/2014/main" id="{3A808755-C3C4-25FD-4A6F-C18C84F1480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1" name="Freeform 880">
                  <a:extLst>
                    <a:ext uri="{FF2B5EF4-FFF2-40B4-BE49-F238E27FC236}">
                      <a16:creationId xmlns:a16="http://schemas.microsoft.com/office/drawing/2014/main" id="{70C340FF-AF08-4AC9-A6B0-97B1058BAA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2" name="Freeform 881">
                  <a:extLst>
                    <a:ext uri="{FF2B5EF4-FFF2-40B4-BE49-F238E27FC236}">
                      <a16:creationId xmlns:a16="http://schemas.microsoft.com/office/drawing/2014/main" id="{428031C0-19E2-B060-D192-495639C7CB2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3" name="Freeform 882">
                  <a:extLst>
                    <a:ext uri="{FF2B5EF4-FFF2-40B4-BE49-F238E27FC236}">
                      <a16:creationId xmlns:a16="http://schemas.microsoft.com/office/drawing/2014/main" id="{88F87115-55A6-B588-B7CB-F00E7DC6FBC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00" name="Group 850">
              <a:extLst>
                <a:ext uri="{FF2B5EF4-FFF2-40B4-BE49-F238E27FC236}">
                  <a16:creationId xmlns:a16="http://schemas.microsoft.com/office/drawing/2014/main" id="{81ACB191-EB62-ED71-86E6-07F0CB75DD7D}"/>
                </a:ext>
              </a:extLst>
            </p:cNvPr>
            <p:cNvGrpSpPr>
              <a:grpSpLocks/>
            </p:cNvGrpSpPr>
            <p:nvPr/>
          </p:nvGrpSpPr>
          <p:grpSpPr bwMode="auto">
            <a:xfrm>
              <a:off x="7566349" y="3812814"/>
              <a:ext cx="496588" cy="96676"/>
              <a:chOff x="2199" y="955"/>
              <a:chExt cx="2547" cy="506"/>
            </a:xfrm>
          </p:grpSpPr>
          <p:sp>
            <p:nvSpPr>
              <p:cNvPr id="901" name="Freeform 851">
                <a:extLst>
                  <a:ext uri="{FF2B5EF4-FFF2-40B4-BE49-F238E27FC236}">
                    <a16:creationId xmlns:a16="http://schemas.microsoft.com/office/drawing/2014/main" id="{1D35EF32-05AD-869A-FB41-72E2A66E30B3}"/>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2" name="Freeform 852">
                <a:extLst>
                  <a:ext uri="{FF2B5EF4-FFF2-40B4-BE49-F238E27FC236}">
                    <a16:creationId xmlns:a16="http://schemas.microsoft.com/office/drawing/2014/main" id="{7D7D42FF-0AFB-F847-9649-9DB9EE6C47E9}"/>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3" name="Freeform 853">
                <a:extLst>
                  <a:ext uri="{FF2B5EF4-FFF2-40B4-BE49-F238E27FC236}">
                    <a16:creationId xmlns:a16="http://schemas.microsoft.com/office/drawing/2014/main" id="{2239401D-6000-5123-39B4-4404A7CD4380}"/>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4" name="Freeform 854">
                <a:extLst>
                  <a:ext uri="{FF2B5EF4-FFF2-40B4-BE49-F238E27FC236}">
                    <a16:creationId xmlns:a16="http://schemas.microsoft.com/office/drawing/2014/main" id="{18AAB4E0-49D2-9B80-5734-F45A5F6F9DBC}"/>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5" name="Freeform 855">
                <a:extLst>
                  <a:ext uri="{FF2B5EF4-FFF2-40B4-BE49-F238E27FC236}">
                    <a16:creationId xmlns:a16="http://schemas.microsoft.com/office/drawing/2014/main" id="{D62B902E-A47C-B8AE-E75B-2ECD338F753B}"/>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6" name="Freeform 856">
                <a:extLst>
                  <a:ext uri="{FF2B5EF4-FFF2-40B4-BE49-F238E27FC236}">
                    <a16:creationId xmlns:a16="http://schemas.microsoft.com/office/drawing/2014/main" id="{D718A0C9-B88C-7C70-F47A-73E07B8C1209}"/>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7" name="Group 850">
              <a:extLst>
                <a:ext uri="{FF2B5EF4-FFF2-40B4-BE49-F238E27FC236}">
                  <a16:creationId xmlns:a16="http://schemas.microsoft.com/office/drawing/2014/main" id="{A4BEACB0-518B-3C71-9D21-7602A9390799}"/>
                </a:ext>
              </a:extLst>
            </p:cNvPr>
            <p:cNvGrpSpPr>
              <a:grpSpLocks/>
            </p:cNvGrpSpPr>
            <p:nvPr/>
          </p:nvGrpSpPr>
          <p:grpSpPr bwMode="auto">
            <a:xfrm>
              <a:off x="7801777" y="3327400"/>
              <a:ext cx="269073" cy="46492"/>
              <a:chOff x="2199" y="955"/>
              <a:chExt cx="2547" cy="506"/>
            </a:xfrm>
          </p:grpSpPr>
          <p:sp>
            <p:nvSpPr>
              <p:cNvPr id="908" name="Freeform 851">
                <a:extLst>
                  <a:ext uri="{FF2B5EF4-FFF2-40B4-BE49-F238E27FC236}">
                    <a16:creationId xmlns:a16="http://schemas.microsoft.com/office/drawing/2014/main" id="{A651B36C-97D0-A6CF-2867-469254212EC0}"/>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9" name="Freeform 852">
                <a:extLst>
                  <a:ext uri="{FF2B5EF4-FFF2-40B4-BE49-F238E27FC236}">
                    <a16:creationId xmlns:a16="http://schemas.microsoft.com/office/drawing/2014/main" id="{0880B423-9C70-FC0F-91E9-FC4E0EAF26EC}"/>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0" name="Freeform 853">
                <a:extLst>
                  <a:ext uri="{FF2B5EF4-FFF2-40B4-BE49-F238E27FC236}">
                    <a16:creationId xmlns:a16="http://schemas.microsoft.com/office/drawing/2014/main" id="{7BA268A5-7633-F514-1213-75BF2D236A8B}"/>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1" name="Freeform 854">
                <a:extLst>
                  <a:ext uri="{FF2B5EF4-FFF2-40B4-BE49-F238E27FC236}">
                    <a16:creationId xmlns:a16="http://schemas.microsoft.com/office/drawing/2014/main" id="{C12E7BB4-08A2-48B7-B51A-75AEFD986934}"/>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2" name="Freeform 855">
                <a:extLst>
                  <a:ext uri="{FF2B5EF4-FFF2-40B4-BE49-F238E27FC236}">
                    <a16:creationId xmlns:a16="http://schemas.microsoft.com/office/drawing/2014/main" id="{4F563D42-6F9B-F9DA-CF5E-EFE05423DE9D}"/>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3" name="Freeform 856">
                <a:extLst>
                  <a:ext uri="{FF2B5EF4-FFF2-40B4-BE49-F238E27FC236}">
                    <a16:creationId xmlns:a16="http://schemas.microsoft.com/office/drawing/2014/main" id="{32590A99-3536-E10D-9EC3-48BA580E9FA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14" name="Group 850">
              <a:extLst>
                <a:ext uri="{FF2B5EF4-FFF2-40B4-BE49-F238E27FC236}">
                  <a16:creationId xmlns:a16="http://schemas.microsoft.com/office/drawing/2014/main" id="{48E025E1-8AC9-641E-B831-EBF4031734BE}"/>
                </a:ext>
              </a:extLst>
            </p:cNvPr>
            <p:cNvGrpSpPr>
              <a:grpSpLocks/>
            </p:cNvGrpSpPr>
            <p:nvPr/>
          </p:nvGrpSpPr>
          <p:grpSpPr bwMode="auto">
            <a:xfrm>
              <a:off x="7493802" y="3422650"/>
              <a:ext cx="269073" cy="46492"/>
              <a:chOff x="2199" y="955"/>
              <a:chExt cx="2547" cy="506"/>
            </a:xfrm>
          </p:grpSpPr>
          <p:sp>
            <p:nvSpPr>
              <p:cNvPr id="915" name="Freeform 851">
                <a:extLst>
                  <a:ext uri="{FF2B5EF4-FFF2-40B4-BE49-F238E27FC236}">
                    <a16:creationId xmlns:a16="http://schemas.microsoft.com/office/drawing/2014/main" id="{462403A8-F898-FF39-849C-3D741FD2ED7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6" name="Freeform 852">
                <a:extLst>
                  <a:ext uri="{FF2B5EF4-FFF2-40B4-BE49-F238E27FC236}">
                    <a16:creationId xmlns:a16="http://schemas.microsoft.com/office/drawing/2014/main" id="{AC8C0C42-137C-566A-BA62-D0ADEDC8D49D}"/>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7" name="Freeform 853">
                <a:extLst>
                  <a:ext uri="{FF2B5EF4-FFF2-40B4-BE49-F238E27FC236}">
                    <a16:creationId xmlns:a16="http://schemas.microsoft.com/office/drawing/2014/main" id="{5085223C-5E54-1AA8-66F4-869515051C12}"/>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8" name="Freeform 854">
                <a:extLst>
                  <a:ext uri="{FF2B5EF4-FFF2-40B4-BE49-F238E27FC236}">
                    <a16:creationId xmlns:a16="http://schemas.microsoft.com/office/drawing/2014/main" id="{6F7A31F6-99FA-60A7-00D9-4585C8DB234E}"/>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9" name="Freeform 855">
                <a:extLst>
                  <a:ext uri="{FF2B5EF4-FFF2-40B4-BE49-F238E27FC236}">
                    <a16:creationId xmlns:a16="http://schemas.microsoft.com/office/drawing/2014/main" id="{A5487983-FC7E-F8DA-2754-ECDFFCD3E40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0" name="Freeform 856">
                <a:extLst>
                  <a:ext uri="{FF2B5EF4-FFF2-40B4-BE49-F238E27FC236}">
                    <a16:creationId xmlns:a16="http://schemas.microsoft.com/office/drawing/2014/main" id="{00BB2048-A0F0-8AAC-5D67-21D5FDA59688}"/>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007" name="Slide Number Placeholder 1006">
            <a:extLst>
              <a:ext uri="{FF2B5EF4-FFF2-40B4-BE49-F238E27FC236}">
                <a16:creationId xmlns:a16="http://schemas.microsoft.com/office/drawing/2014/main" id="{87BAF8FF-DC14-0A80-33C1-EF1AA456E2A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Link Layer </a:t>
            </a:r>
            <a:fld id="{C4204591-24BD-A542-B9D5-F8D8A88D2FEE}" type="slidenum">
              <a:rPr lang="en-US" smtClean="0"/>
              <a:pPr/>
              <a:t>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8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4">
                                            <p:txEl>
                                              <p:pRg st="2" end="2"/>
                                            </p:txEl>
                                          </p:spTgt>
                                        </p:tgtEl>
                                        <p:attrNameLst>
                                          <p:attrName>style.visibility</p:attrName>
                                        </p:attrNameLst>
                                      </p:cBhvr>
                                      <p:to>
                                        <p:strVal val="visible"/>
                                      </p:to>
                                    </p:set>
                                    <p:animEffect transition="in" filter="dissolve">
                                      <p:cBhvr>
                                        <p:cTn id="7" dur="500"/>
                                        <p:tgtEl>
                                          <p:spTgt spid="554">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4">
                                            <p:txEl>
                                              <p:pRg st="3" end="3"/>
                                            </p:txEl>
                                          </p:spTgt>
                                        </p:tgtEl>
                                        <p:attrNameLst>
                                          <p:attrName>style.visibility</p:attrName>
                                        </p:attrNameLst>
                                      </p:cBhvr>
                                      <p:to>
                                        <p:strVal val="visible"/>
                                      </p:to>
                                    </p:set>
                                    <p:animEffect transition="in" filter="dissolve">
                                      <p:cBhvr>
                                        <p:cTn id="10" dur="500"/>
                                        <p:tgtEl>
                                          <p:spTgt spid="5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4)">
            <a:extLst>
              <a:ext uri="{FF2B5EF4-FFF2-40B4-BE49-F238E27FC236}">
                <a16:creationId xmlns:a16="http://schemas.microsoft.com/office/drawing/2014/main" id="{BB6E900A-E6F1-7F5B-1782-9A798DEFF0AD}"/>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6406" r="15312" b="11667"/>
          <a:stretch/>
        </p:blipFill>
        <p:spPr>
          <a:xfrm>
            <a:off x="2000250" y="0"/>
            <a:ext cx="8324850" cy="6057900"/>
          </a:xfrm>
          <a:prstGeom prst="rect">
            <a:avLst/>
          </a:prstGeom>
        </p:spPr>
      </p:pic>
    </p:spTree>
    <p:extLst>
      <p:ext uri="{BB962C8B-B14F-4D97-AF65-F5344CB8AC3E}">
        <p14:creationId xmlns:p14="http://schemas.microsoft.com/office/powerpoint/2010/main" val="460058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5)">
            <a:extLst>
              <a:ext uri="{FF2B5EF4-FFF2-40B4-BE49-F238E27FC236}">
                <a16:creationId xmlns:a16="http://schemas.microsoft.com/office/drawing/2014/main" id="{9EF4CBCF-8EE4-48AE-AB3C-DF554C088E17}"/>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922" r="16562" b="17917"/>
          <a:stretch/>
        </p:blipFill>
        <p:spPr>
          <a:xfrm>
            <a:off x="1819275" y="0"/>
            <a:ext cx="8353426" cy="5629275"/>
          </a:xfrm>
          <a:prstGeom prst="rect">
            <a:avLst/>
          </a:prstGeom>
        </p:spPr>
      </p:pic>
    </p:spTree>
    <p:extLst>
      <p:ext uri="{BB962C8B-B14F-4D97-AF65-F5344CB8AC3E}">
        <p14:creationId xmlns:p14="http://schemas.microsoft.com/office/powerpoint/2010/main" val="1188433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6)">
            <a:extLst>
              <a:ext uri="{FF2B5EF4-FFF2-40B4-BE49-F238E27FC236}">
                <a16:creationId xmlns:a16="http://schemas.microsoft.com/office/drawing/2014/main" id="{428AF2E8-A953-9DF4-4474-D223DC8B30F8}"/>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6016" r="16250" b="11667"/>
          <a:stretch/>
        </p:blipFill>
        <p:spPr>
          <a:xfrm>
            <a:off x="1952625" y="1"/>
            <a:ext cx="8258176" cy="6057900"/>
          </a:xfrm>
          <a:prstGeom prst="rect">
            <a:avLst/>
          </a:prstGeom>
        </p:spPr>
      </p:pic>
    </p:spTree>
    <p:extLst>
      <p:ext uri="{BB962C8B-B14F-4D97-AF65-F5344CB8AC3E}">
        <p14:creationId xmlns:p14="http://schemas.microsoft.com/office/powerpoint/2010/main" val="1182092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7)">
            <a:extLst>
              <a:ext uri="{FF2B5EF4-FFF2-40B4-BE49-F238E27FC236}">
                <a16:creationId xmlns:a16="http://schemas.microsoft.com/office/drawing/2014/main" id="{B8A26212-0D0D-0CE8-BA2C-BAA1CCEA2AC4}"/>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7813" r="14453" b="14584"/>
          <a:stretch/>
        </p:blipFill>
        <p:spPr>
          <a:xfrm>
            <a:off x="2171700" y="0"/>
            <a:ext cx="8258175" cy="5857875"/>
          </a:xfrm>
          <a:prstGeom prst="rect">
            <a:avLst/>
          </a:prstGeom>
        </p:spPr>
      </p:pic>
    </p:spTree>
    <p:extLst>
      <p:ext uri="{BB962C8B-B14F-4D97-AF65-F5344CB8AC3E}">
        <p14:creationId xmlns:p14="http://schemas.microsoft.com/office/powerpoint/2010/main" val="1305012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8)">
            <a:extLst>
              <a:ext uri="{FF2B5EF4-FFF2-40B4-BE49-F238E27FC236}">
                <a16:creationId xmlns:a16="http://schemas.microsoft.com/office/drawing/2014/main" id="{74FC84CE-0951-072D-E680-7460F2435B83}"/>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9141" r="15000" b="13056"/>
          <a:stretch/>
        </p:blipFill>
        <p:spPr>
          <a:xfrm>
            <a:off x="2333625" y="0"/>
            <a:ext cx="8029576" cy="5962650"/>
          </a:xfrm>
          <a:prstGeom prst="rect">
            <a:avLst/>
          </a:prstGeom>
        </p:spPr>
      </p:pic>
    </p:spTree>
    <p:extLst>
      <p:ext uri="{BB962C8B-B14F-4D97-AF65-F5344CB8AC3E}">
        <p14:creationId xmlns:p14="http://schemas.microsoft.com/office/powerpoint/2010/main" val="1716164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9)">
            <a:extLst>
              <a:ext uri="{FF2B5EF4-FFF2-40B4-BE49-F238E27FC236}">
                <a16:creationId xmlns:a16="http://schemas.microsoft.com/office/drawing/2014/main" id="{A299E184-B02B-00D5-25E8-77DCF2D7E7E7}"/>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4608" r="14141" b="12500"/>
          <a:stretch/>
        </p:blipFill>
        <p:spPr>
          <a:xfrm>
            <a:off x="1781174" y="0"/>
            <a:ext cx="8686801" cy="6000750"/>
          </a:xfrm>
          <a:prstGeom prst="rect">
            <a:avLst/>
          </a:prstGeom>
        </p:spPr>
      </p:pic>
    </p:spTree>
    <p:extLst>
      <p:ext uri="{BB962C8B-B14F-4D97-AF65-F5344CB8AC3E}">
        <p14:creationId xmlns:p14="http://schemas.microsoft.com/office/powerpoint/2010/main" val="1292146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40)">
            <a:extLst>
              <a:ext uri="{FF2B5EF4-FFF2-40B4-BE49-F238E27FC236}">
                <a16:creationId xmlns:a16="http://schemas.microsoft.com/office/drawing/2014/main" id="{3D5A81C6-183A-0846-CA8A-8FB7EB3663A9}"/>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6719" r="15156" b="11944"/>
          <a:stretch/>
        </p:blipFill>
        <p:spPr>
          <a:xfrm>
            <a:off x="2038350" y="0"/>
            <a:ext cx="8305800" cy="6038850"/>
          </a:xfrm>
          <a:prstGeom prst="rect">
            <a:avLst/>
          </a:prstGeom>
        </p:spPr>
      </p:pic>
    </p:spTree>
    <p:extLst>
      <p:ext uri="{BB962C8B-B14F-4D97-AF65-F5344CB8AC3E}">
        <p14:creationId xmlns:p14="http://schemas.microsoft.com/office/powerpoint/2010/main" val="2284533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41)">
            <a:extLst>
              <a:ext uri="{FF2B5EF4-FFF2-40B4-BE49-F238E27FC236}">
                <a16:creationId xmlns:a16="http://schemas.microsoft.com/office/drawing/2014/main" id="{554C00AD-CE98-EE1E-DCEC-ECC1EB5806EA}"/>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5313" r="22109" b="12500"/>
          <a:stretch/>
        </p:blipFill>
        <p:spPr>
          <a:xfrm>
            <a:off x="1866900" y="1"/>
            <a:ext cx="7629525" cy="6000750"/>
          </a:xfrm>
          <a:prstGeom prst="rect">
            <a:avLst/>
          </a:prstGeom>
        </p:spPr>
      </p:pic>
    </p:spTree>
    <p:extLst>
      <p:ext uri="{BB962C8B-B14F-4D97-AF65-F5344CB8AC3E}">
        <p14:creationId xmlns:p14="http://schemas.microsoft.com/office/powerpoint/2010/main" val="2750711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42)">
            <a:extLst>
              <a:ext uri="{FF2B5EF4-FFF2-40B4-BE49-F238E27FC236}">
                <a16:creationId xmlns:a16="http://schemas.microsoft.com/office/drawing/2014/main" id="{76DDCF0C-91EC-1FBB-1DA3-624D17599A10}"/>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5156" r="18437" b="11944"/>
          <a:stretch/>
        </p:blipFill>
        <p:spPr>
          <a:xfrm>
            <a:off x="1847850" y="0"/>
            <a:ext cx="8096250" cy="6038850"/>
          </a:xfrm>
          <a:prstGeom prst="rect">
            <a:avLst/>
          </a:prstGeom>
        </p:spPr>
      </p:pic>
    </p:spTree>
    <p:extLst>
      <p:ext uri="{BB962C8B-B14F-4D97-AF65-F5344CB8AC3E}">
        <p14:creationId xmlns:p14="http://schemas.microsoft.com/office/powerpoint/2010/main" val="2224705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43)">
            <a:extLst>
              <a:ext uri="{FF2B5EF4-FFF2-40B4-BE49-F238E27FC236}">
                <a16:creationId xmlns:a16="http://schemas.microsoft.com/office/drawing/2014/main" id="{BAACA9F7-DFF1-90CD-4ED2-3C9EE21C80AA}"/>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5625" r="15157" b="14306"/>
          <a:stretch/>
        </p:blipFill>
        <p:spPr>
          <a:xfrm>
            <a:off x="1905000" y="0"/>
            <a:ext cx="8439150" cy="5876925"/>
          </a:xfrm>
          <a:prstGeom prst="rect">
            <a:avLst/>
          </a:prstGeom>
        </p:spPr>
      </p:pic>
    </p:spTree>
    <p:extLst>
      <p:ext uri="{BB962C8B-B14F-4D97-AF65-F5344CB8AC3E}">
        <p14:creationId xmlns:p14="http://schemas.microsoft.com/office/powerpoint/2010/main" val="3585307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Arrow 26">
            <a:extLst>
              <a:ext uri="{FF2B5EF4-FFF2-40B4-BE49-F238E27FC236}">
                <a16:creationId xmlns:a16="http://schemas.microsoft.com/office/drawing/2014/main" id="{22110369-90D7-FD3A-62E5-02B5D6CA62D8}"/>
              </a:ext>
            </a:extLst>
          </p:cNvPr>
          <p:cNvSpPr/>
          <p:nvPr/>
        </p:nvSpPr>
        <p:spPr>
          <a:xfrm rot="8568869">
            <a:off x="1556718" y="3851119"/>
            <a:ext cx="3620733" cy="311693"/>
          </a:xfrm>
          <a:prstGeom prst="rightArrow">
            <a:avLst/>
          </a:prstGeom>
          <a:solidFill>
            <a:srgbClr val="02B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ight Arrow 25">
            <a:extLst>
              <a:ext uri="{FF2B5EF4-FFF2-40B4-BE49-F238E27FC236}">
                <a16:creationId xmlns:a16="http://schemas.microsoft.com/office/drawing/2014/main" id="{93CF0A89-2AFE-E00F-B470-36CADBA49A97}"/>
              </a:ext>
            </a:extLst>
          </p:cNvPr>
          <p:cNvSpPr/>
          <p:nvPr/>
        </p:nvSpPr>
        <p:spPr>
          <a:xfrm>
            <a:off x="1915571" y="5996243"/>
            <a:ext cx="2743064" cy="285275"/>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ight Arrow 24">
            <a:extLst>
              <a:ext uri="{FF2B5EF4-FFF2-40B4-BE49-F238E27FC236}">
                <a16:creationId xmlns:a16="http://schemas.microsoft.com/office/drawing/2014/main" id="{51DF835B-4521-E928-3588-8395AE7E6FCD}"/>
              </a:ext>
            </a:extLst>
          </p:cNvPr>
          <p:cNvSpPr/>
          <p:nvPr/>
        </p:nvSpPr>
        <p:spPr>
          <a:xfrm>
            <a:off x="1745809" y="2305258"/>
            <a:ext cx="2743064" cy="285275"/>
          </a:xfrm>
          <a:prstGeom prst="rightArrow">
            <a:avLst/>
          </a:prstGeom>
          <a:solidFill>
            <a:srgbClr val="FB56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1EEB8D-02B5-AFF8-113A-C97C1A0FA0D4}"/>
              </a:ext>
            </a:extLst>
          </p:cNvPr>
          <p:cNvSpPr>
            <a:spLocks noGrp="1"/>
          </p:cNvSpPr>
          <p:nvPr>
            <p:ph type="title"/>
          </p:nvPr>
        </p:nvSpPr>
        <p:spPr/>
        <p:txBody>
          <a:bodyPr/>
          <a:lstStyle/>
          <a:p>
            <a:r>
              <a:rPr lang="en-US" dirty="0"/>
              <a:t>Transportation analogy</a:t>
            </a:r>
          </a:p>
        </p:txBody>
      </p:sp>
      <p:sp>
        <p:nvSpPr>
          <p:cNvPr id="6" name="Rectangle 4">
            <a:extLst>
              <a:ext uri="{FF2B5EF4-FFF2-40B4-BE49-F238E27FC236}">
                <a16:creationId xmlns:a16="http://schemas.microsoft.com/office/drawing/2014/main" id="{E1BB2F83-A8AB-8639-C991-4DE1912A567D}"/>
              </a:ext>
            </a:extLst>
          </p:cNvPr>
          <p:cNvSpPr txBox="1">
            <a:spLocks noChangeArrowheads="1"/>
          </p:cNvSpPr>
          <p:nvPr/>
        </p:nvSpPr>
        <p:spPr>
          <a:xfrm>
            <a:off x="6503296" y="1454430"/>
            <a:ext cx="4850504" cy="5171221"/>
          </a:xfrm>
          <a:prstGeom prst="rect">
            <a:avLst/>
          </a:prstGeom>
          <a:solidFill>
            <a:schemeClr val="bg1"/>
          </a:solidFill>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transportation analogy:</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trip from Princeton to Lausanne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limo: Princeton to JFK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plane: JFK to Geneva</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train: Geneva to Lausanne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tourist = </a:t>
            </a:r>
            <a:r>
              <a:rPr kumimoji="0" lang="en-US" sz="2800" b="0" i="0" u="none" strike="noStrike" kern="1200" cap="none" spc="0" normalizeH="0" baseline="0" noProof="0" dirty="0">
                <a:ln>
                  <a:noFill/>
                </a:ln>
                <a:solidFill>
                  <a:srgbClr val="0013A3"/>
                </a:solidFill>
                <a:effectLst/>
                <a:uLnTx/>
                <a:uFillTx/>
                <a:latin typeface="Calibri" panose="020F0502020204030204"/>
                <a:ea typeface="+mn-ea"/>
                <a:cs typeface="+mn-cs"/>
              </a:rPr>
              <a:t>datagram</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transport segment = </a:t>
            </a:r>
            <a:r>
              <a:rPr kumimoji="0" lang="en-US" sz="2800" b="0" i="0" u="none" strike="noStrike" kern="1200" cap="none" spc="0" normalizeH="0" baseline="0" noProof="0" dirty="0">
                <a:ln>
                  <a:noFill/>
                </a:ln>
                <a:solidFill>
                  <a:srgbClr val="0013A3"/>
                </a:solidFill>
                <a:effectLst/>
                <a:uLnTx/>
                <a:uFillTx/>
                <a:latin typeface="Calibri" panose="020F0502020204030204"/>
                <a:ea typeface="+mn-ea"/>
                <a:cs typeface="+mn-cs"/>
              </a:rPr>
              <a:t>communication link</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transportation mode </a:t>
            </a:r>
            <a:r>
              <a:rPr kumimoji="0" lang="en-US" sz="2800" b="0" i="0" u="none" strike="noStrike" kern="1200" cap="none" spc="0" normalizeH="0" baseline="0" noProof="0" dirty="0">
                <a:ln>
                  <a:noFill/>
                </a:ln>
                <a:solidFill>
                  <a:srgbClr val="0013A3"/>
                </a:solidFill>
                <a:effectLst/>
                <a:uLnTx/>
                <a:uFillTx/>
                <a:latin typeface="Calibri" panose="020F0502020204030204"/>
                <a:ea typeface="+mn-ea"/>
                <a:cs typeface="+mn-cs"/>
              </a:rPr>
              <a:t>= link-layer protocol</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travel agent = </a:t>
            </a:r>
            <a:r>
              <a:rPr kumimoji="0" lang="en-US" sz="2800" b="0" i="0" u="none" strike="noStrike" kern="1200" cap="none" spc="0" normalizeH="0" baseline="0" noProof="0" dirty="0">
                <a:ln>
                  <a:noFill/>
                </a:ln>
                <a:solidFill>
                  <a:srgbClr val="0013A3"/>
                </a:solidFill>
                <a:effectLst/>
                <a:uLnTx/>
                <a:uFillTx/>
                <a:latin typeface="Calibri" panose="020F0502020204030204"/>
                <a:ea typeface="+mn-ea"/>
                <a:cs typeface="+mn-cs"/>
              </a:rPr>
              <a:t>routing algorithm</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CC0000"/>
              </a:solidFill>
              <a:effectLst/>
              <a:uLnTx/>
              <a:uFillTx/>
              <a:latin typeface="Gill Sans MT" charset="0"/>
              <a:ea typeface="+mn-ea"/>
              <a:cs typeface="+mn-cs"/>
            </a:endParaRPr>
          </a:p>
        </p:txBody>
      </p:sp>
      <p:pic>
        <p:nvPicPr>
          <p:cNvPr id="14" name="Picture 13" descr="A picture containing text, building, window&#10;&#10;Description automatically generated">
            <a:extLst>
              <a:ext uri="{FF2B5EF4-FFF2-40B4-BE49-F238E27FC236}">
                <a16:creationId xmlns:a16="http://schemas.microsoft.com/office/drawing/2014/main" id="{B1A494F2-345C-4FB1-C476-2FF09827935C}"/>
              </a:ext>
            </a:extLst>
          </p:cNvPr>
          <p:cNvPicPr>
            <a:picLocks noChangeAspect="1"/>
          </p:cNvPicPr>
          <p:nvPr/>
        </p:nvPicPr>
        <p:blipFill>
          <a:blip r:embed="rId2"/>
          <a:stretch>
            <a:fillRect/>
          </a:stretch>
        </p:blipFill>
        <p:spPr>
          <a:xfrm>
            <a:off x="4759064" y="5297248"/>
            <a:ext cx="929641" cy="929641"/>
          </a:xfrm>
          <a:prstGeom prst="rect">
            <a:avLst/>
          </a:prstGeom>
        </p:spPr>
      </p:pic>
      <p:pic>
        <p:nvPicPr>
          <p:cNvPr id="16" name="Picture 15" descr="A picture containing icon&#10;&#10;Description automatically generated">
            <a:extLst>
              <a:ext uri="{FF2B5EF4-FFF2-40B4-BE49-F238E27FC236}">
                <a16:creationId xmlns:a16="http://schemas.microsoft.com/office/drawing/2014/main" id="{BBD2942A-C840-B98D-F09E-97F36AA9252D}"/>
              </a:ext>
            </a:extLst>
          </p:cNvPr>
          <p:cNvPicPr>
            <a:picLocks noChangeAspect="1"/>
          </p:cNvPicPr>
          <p:nvPr/>
        </p:nvPicPr>
        <p:blipFill>
          <a:blip r:embed="rId3"/>
          <a:stretch>
            <a:fillRect/>
          </a:stretch>
        </p:blipFill>
        <p:spPr>
          <a:xfrm>
            <a:off x="4712725" y="1565892"/>
            <a:ext cx="1112982" cy="1112982"/>
          </a:xfrm>
          <a:prstGeom prst="rect">
            <a:avLst/>
          </a:prstGeom>
        </p:spPr>
      </p:pic>
      <p:pic>
        <p:nvPicPr>
          <p:cNvPr id="18" name="Picture 17" descr="Logo, icon&#10;&#10;Description automatically generated">
            <a:extLst>
              <a:ext uri="{FF2B5EF4-FFF2-40B4-BE49-F238E27FC236}">
                <a16:creationId xmlns:a16="http://schemas.microsoft.com/office/drawing/2014/main" id="{8FEC51B5-6931-3DC5-6D17-EED29B33E275}"/>
              </a:ext>
            </a:extLst>
          </p:cNvPr>
          <p:cNvPicPr>
            <a:picLocks noChangeAspect="1"/>
          </p:cNvPicPr>
          <p:nvPr/>
        </p:nvPicPr>
        <p:blipFill>
          <a:blip r:embed="rId4"/>
          <a:stretch>
            <a:fillRect/>
          </a:stretch>
        </p:blipFill>
        <p:spPr>
          <a:xfrm>
            <a:off x="662115" y="1714520"/>
            <a:ext cx="693138" cy="693138"/>
          </a:xfrm>
          <a:prstGeom prst="rect">
            <a:avLst/>
          </a:prstGeom>
        </p:spPr>
      </p:pic>
      <p:pic>
        <p:nvPicPr>
          <p:cNvPr id="8" name="Picture 7" descr="Icon&#10;&#10;Description automatically generated">
            <a:extLst>
              <a:ext uri="{FF2B5EF4-FFF2-40B4-BE49-F238E27FC236}">
                <a16:creationId xmlns:a16="http://schemas.microsoft.com/office/drawing/2014/main" id="{A0465E42-78C7-228E-51B9-6E11455AD317}"/>
              </a:ext>
            </a:extLst>
          </p:cNvPr>
          <p:cNvPicPr>
            <a:picLocks noChangeAspect="1"/>
          </p:cNvPicPr>
          <p:nvPr/>
        </p:nvPicPr>
        <p:blipFill>
          <a:blip r:embed="rId5"/>
          <a:stretch>
            <a:fillRect/>
          </a:stretch>
        </p:blipFill>
        <p:spPr>
          <a:xfrm>
            <a:off x="2166696" y="1454430"/>
            <a:ext cx="1601585" cy="1601585"/>
          </a:xfrm>
          <a:prstGeom prst="rect">
            <a:avLst/>
          </a:prstGeom>
        </p:spPr>
      </p:pic>
      <p:pic>
        <p:nvPicPr>
          <p:cNvPr id="10" name="Picture 9" descr="Icon&#10;&#10;Description automatically generated">
            <a:extLst>
              <a:ext uri="{FF2B5EF4-FFF2-40B4-BE49-F238E27FC236}">
                <a16:creationId xmlns:a16="http://schemas.microsoft.com/office/drawing/2014/main" id="{5CBC4C6E-1665-5CA9-1580-8C46FB62706A}"/>
              </a:ext>
            </a:extLst>
          </p:cNvPr>
          <p:cNvPicPr>
            <a:picLocks noChangeAspect="1"/>
          </p:cNvPicPr>
          <p:nvPr/>
        </p:nvPicPr>
        <p:blipFill>
          <a:blip r:embed="rId6"/>
          <a:stretch>
            <a:fillRect/>
          </a:stretch>
        </p:blipFill>
        <p:spPr>
          <a:xfrm rot="11242646">
            <a:off x="3089825" y="3385388"/>
            <a:ext cx="929640" cy="929640"/>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B58E758B-9E8E-E797-CD0A-5BC6BE2E7E77}"/>
              </a:ext>
            </a:extLst>
          </p:cNvPr>
          <p:cNvPicPr>
            <a:picLocks noChangeAspect="1"/>
          </p:cNvPicPr>
          <p:nvPr/>
        </p:nvPicPr>
        <p:blipFill>
          <a:blip r:embed="rId3"/>
          <a:stretch>
            <a:fillRect/>
          </a:stretch>
        </p:blipFill>
        <p:spPr>
          <a:xfrm>
            <a:off x="702160" y="5109885"/>
            <a:ext cx="1112982" cy="1112982"/>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CA94E103-DEF4-F689-2EC2-2C36B53FA53A}"/>
              </a:ext>
            </a:extLst>
          </p:cNvPr>
          <p:cNvPicPr>
            <a:picLocks noChangeAspect="1"/>
          </p:cNvPicPr>
          <p:nvPr/>
        </p:nvPicPr>
        <p:blipFill>
          <a:blip r:embed="rId7"/>
          <a:stretch>
            <a:fillRect/>
          </a:stretch>
        </p:blipFill>
        <p:spPr>
          <a:xfrm>
            <a:off x="2779550" y="5422356"/>
            <a:ext cx="919779" cy="919779"/>
          </a:xfrm>
          <a:prstGeom prst="rect">
            <a:avLst/>
          </a:prstGeom>
        </p:spPr>
      </p:pic>
      <p:sp>
        <p:nvSpPr>
          <p:cNvPr id="21" name="TextBox 20">
            <a:extLst>
              <a:ext uri="{FF2B5EF4-FFF2-40B4-BE49-F238E27FC236}">
                <a16:creationId xmlns:a16="http://schemas.microsoft.com/office/drawing/2014/main" id="{568A98A8-5186-1E1D-A241-5F393F38D806}"/>
              </a:ext>
            </a:extLst>
          </p:cNvPr>
          <p:cNvSpPr txBox="1"/>
          <p:nvPr/>
        </p:nvSpPr>
        <p:spPr>
          <a:xfrm>
            <a:off x="569665" y="2407658"/>
            <a:ext cx="11761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Princeton</a:t>
            </a:r>
          </a:p>
        </p:txBody>
      </p:sp>
      <p:sp>
        <p:nvSpPr>
          <p:cNvPr id="22" name="TextBox 21">
            <a:extLst>
              <a:ext uri="{FF2B5EF4-FFF2-40B4-BE49-F238E27FC236}">
                <a16:creationId xmlns:a16="http://schemas.microsoft.com/office/drawing/2014/main" id="{AC775AA8-3E7E-9024-CDED-7BA9619EE9F6}"/>
              </a:ext>
            </a:extLst>
          </p:cNvPr>
          <p:cNvSpPr txBox="1"/>
          <p:nvPr/>
        </p:nvSpPr>
        <p:spPr>
          <a:xfrm>
            <a:off x="4988358" y="2713657"/>
            <a:ext cx="11761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JFK</a:t>
            </a:r>
          </a:p>
        </p:txBody>
      </p:sp>
      <p:sp>
        <p:nvSpPr>
          <p:cNvPr id="23" name="TextBox 22">
            <a:extLst>
              <a:ext uri="{FF2B5EF4-FFF2-40B4-BE49-F238E27FC236}">
                <a16:creationId xmlns:a16="http://schemas.microsoft.com/office/drawing/2014/main" id="{E11A3428-283A-BDA3-DA6D-ED346DC93A3E}"/>
              </a:ext>
            </a:extLst>
          </p:cNvPr>
          <p:cNvSpPr txBox="1"/>
          <p:nvPr/>
        </p:nvSpPr>
        <p:spPr>
          <a:xfrm>
            <a:off x="833318" y="6266343"/>
            <a:ext cx="11761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Geneva</a:t>
            </a:r>
          </a:p>
        </p:txBody>
      </p:sp>
      <p:sp>
        <p:nvSpPr>
          <p:cNvPr id="24" name="TextBox 23">
            <a:extLst>
              <a:ext uri="{FF2B5EF4-FFF2-40B4-BE49-F238E27FC236}">
                <a16:creationId xmlns:a16="http://schemas.microsoft.com/office/drawing/2014/main" id="{109F5271-71F6-B382-67F3-F23B3D05D618}"/>
              </a:ext>
            </a:extLst>
          </p:cNvPr>
          <p:cNvSpPr txBox="1"/>
          <p:nvPr/>
        </p:nvSpPr>
        <p:spPr>
          <a:xfrm>
            <a:off x="4725782" y="6280676"/>
            <a:ext cx="11761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Lausanne</a:t>
            </a:r>
          </a:p>
        </p:txBody>
      </p:sp>
      <p:pic>
        <p:nvPicPr>
          <p:cNvPr id="31" name="Picture 30" descr="Shape&#10;&#10;Description automatically generated with low confidence">
            <a:extLst>
              <a:ext uri="{FF2B5EF4-FFF2-40B4-BE49-F238E27FC236}">
                <a16:creationId xmlns:a16="http://schemas.microsoft.com/office/drawing/2014/main" id="{DBAE814F-348F-ED67-AEE5-46AB8100252D}"/>
              </a:ext>
            </a:extLst>
          </p:cNvPr>
          <p:cNvPicPr>
            <a:picLocks noChangeAspect="1"/>
          </p:cNvPicPr>
          <p:nvPr/>
        </p:nvPicPr>
        <p:blipFill>
          <a:blip r:embed="rId8"/>
          <a:stretch>
            <a:fillRect/>
          </a:stretch>
        </p:blipFill>
        <p:spPr>
          <a:xfrm>
            <a:off x="1255361" y="1817242"/>
            <a:ext cx="667867" cy="667867"/>
          </a:xfrm>
          <a:prstGeom prst="rect">
            <a:avLst/>
          </a:prstGeom>
        </p:spPr>
      </p:pic>
      <p:sp>
        <p:nvSpPr>
          <p:cNvPr id="34" name="Slide Number Placeholder 33">
            <a:extLst>
              <a:ext uri="{FF2B5EF4-FFF2-40B4-BE49-F238E27FC236}">
                <a16:creationId xmlns:a16="http://schemas.microsoft.com/office/drawing/2014/main" id="{1C0EF820-11F1-FC3C-1BCE-B76AC366AE36}"/>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Link Layer </a:t>
            </a:r>
            <a:fld id="{C4204591-24BD-A542-B9D5-F8D8A88D2FEE}" type="slidenum">
              <a:rPr lang="en-US" smtClean="0"/>
              <a:pPr/>
              <a:t>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02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44)">
            <a:extLst>
              <a:ext uri="{FF2B5EF4-FFF2-40B4-BE49-F238E27FC236}">
                <a16:creationId xmlns:a16="http://schemas.microsoft.com/office/drawing/2014/main" id="{F69AEF5F-FB21-AC79-0DE6-1E1850CC622B}"/>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6172" r="14609" b="12083"/>
          <a:stretch/>
        </p:blipFill>
        <p:spPr>
          <a:xfrm>
            <a:off x="1971674" y="0"/>
            <a:ext cx="8439151" cy="6029325"/>
          </a:xfrm>
          <a:prstGeom prst="rect">
            <a:avLst/>
          </a:prstGeom>
        </p:spPr>
      </p:pic>
    </p:spTree>
    <p:extLst>
      <p:ext uri="{BB962C8B-B14F-4D97-AF65-F5344CB8AC3E}">
        <p14:creationId xmlns:p14="http://schemas.microsoft.com/office/powerpoint/2010/main" val="3393378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45)">
            <a:extLst>
              <a:ext uri="{FF2B5EF4-FFF2-40B4-BE49-F238E27FC236}">
                <a16:creationId xmlns:a16="http://schemas.microsoft.com/office/drawing/2014/main" id="{AF32C8A2-F852-0DFC-AF98-D502C3523A18}"/>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5156" r="20547" b="12361"/>
          <a:stretch/>
        </p:blipFill>
        <p:spPr>
          <a:xfrm>
            <a:off x="1847850" y="0"/>
            <a:ext cx="7839075" cy="6010275"/>
          </a:xfrm>
          <a:prstGeom prst="rect">
            <a:avLst/>
          </a:prstGeom>
        </p:spPr>
      </p:pic>
    </p:spTree>
    <p:extLst>
      <p:ext uri="{BB962C8B-B14F-4D97-AF65-F5344CB8AC3E}">
        <p14:creationId xmlns:p14="http://schemas.microsoft.com/office/powerpoint/2010/main" val="1295686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46)">
            <a:extLst>
              <a:ext uri="{FF2B5EF4-FFF2-40B4-BE49-F238E27FC236}">
                <a16:creationId xmlns:a16="http://schemas.microsoft.com/office/drawing/2014/main" id="{ACD9038B-0898-0BB1-B556-60C04525981A}"/>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8750" r="14688" b="11944"/>
          <a:stretch/>
        </p:blipFill>
        <p:spPr>
          <a:xfrm>
            <a:off x="2286000" y="0"/>
            <a:ext cx="8115300" cy="6038850"/>
          </a:xfrm>
          <a:prstGeom prst="rect">
            <a:avLst/>
          </a:prstGeom>
        </p:spPr>
      </p:pic>
    </p:spTree>
    <p:extLst>
      <p:ext uri="{BB962C8B-B14F-4D97-AF65-F5344CB8AC3E}">
        <p14:creationId xmlns:p14="http://schemas.microsoft.com/office/powerpoint/2010/main" val="238094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47)">
            <a:extLst>
              <a:ext uri="{FF2B5EF4-FFF2-40B4-BE49-F238E27FC236}">
                <a16:creationId xmlns:a16="http://schemas.microsoft.com/office/drawing/2014/main" id="{F2E81824-68F1-B986-ECB4-AB63A4AA551A}"/>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6250" r="14688" b="8333"/>
          <a:stretch/>
        </p:blipFill>
        <p:spPr>
          <a:xfrm>
            <a:off x="1981200" y="0"/>
            <a:ext cx="8420100" cy="6286500"/>
          </a:xfrm>
          <a:prstGeom prst="rect">
            <a:avLst/>
          </a:prstGeom>
        </p:spPr>
      </p:pic>
    </p:spTree>
    <p:extLst>
      <p:ext uri="{BB962C8B-B14F-4D97-AF65-F5344CB8AC3E}">
        <p14:creationId xmlns:p14="http://schemas.microsoft.com/office/powerpoint/2010/main" val="2302562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48)">
            <a:extLst>
              <a:ext uri="{FF2B5EF4-FFF2-40B4-BE49-F238E27FC236}">
                <a16:creationId xmlns:a16="http://schemas.microsoft.com/office/drawing/2014/main" id="{74A2B848-FE19-BC15-6A7B-ABCA7B507A01}"/>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5938" r="15547" b="12083"/>
          <a:stretch/>
        </p:blipFill>
        <p:spPr>
          <a:xfrm>
            <a:off x="1943100" y="0"/>
            <a:ext cx="8353425" cy="6029325"/>
          </a:xfrm>
          <a:prstGeom prst="rect">
            <a:avLst/>
          </a:prstGeom>
        </p:spPr>
      </p:pic>
    </p:spTree>
    <p:extLst>
      <p:ext uri="{BB962C8B-B14F-4D97-AF65-F5344CB8AC3E}">
        <p14:creationId xmlns:p14="http://schemas.microsoft.com/office/powerpoint/2010/main" val="1670833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49)">
            <a:extLst>
              <a:ext uri="{FF2B5EF4-FFF2-40B4-BE49-F238E27FC236}">
                <a16:creationId xmlns:a16="http://schemas.microsoft.com/office/drawing/2014/main" id="{8287A410-2F79-6E16-7150-4B744619ACBC}"/>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5469" r="14687" b="12222"/>
          <a:stretch/>
        </p:blipFill>
        <p:spPr>
          <a:xfrm>
            <a:off x="1885950" y="1"/>
            <a:ext cx="8515350" cy="6019800"/>
          </a:xfrm>
          <a:prstGeom prst="rect">
            <a:avLst/>
          </a:prstGeom>
        </p:spPr>
      </p:pic>
    </p:spTree>
    <p:extLst>
      <p:ext uri="{BB962C8B-B14F-4D97-AF65-F5344CB8AC3E}">
        <p14:creationId xmlns:p14="http://schemas.microsoft.com/office/powerpoint/2010/main" val="2139922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50)">
            <a:extLst>
              <a:ext uri="{FF2B5EF4-FFF2-40B4-BE49-F238E27FC236}">
                <a16:creationId xmlns:a16="http://schemas.microsoft.com/office/drawing/2014/main" id="{2DFFB251-BA16-4D0A-D407-8414B8F84493}"/>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l="15234" r="18985" b="14028"/>
          <a:stretch/>
        </p:blipFill>
        <p:spPr>
          <a:xfrm>
            <a:off x="1857374" y="0"/>
            <a:ext cx="8020051" cy="5895975"/>
          </a:xfrm>
          <a:prstGeom prst="rect">
            <a:avLst/>
          </a:prstGeom>
        </p:spPr>
      </p:pic>
    </p:spTree>
    <p:extLst>
      <p:ext uri="{BB962C8B-B14F-4D97-AF65-F5344CB8AC3E}">
        <p14:creationId xmlns:p14="http://schemas.microsoft.com/office/powerpoint/2010/main" val="2764730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62304" y="344016"/>
            <a:ext cx="10515600" cy="894622"/>
          </a:xfrm>
        </p:spPr>
        <p:txBody>
          <a:bodyPr>
            <a:normAutofit/>
          </a:bodyPr>
          <a:lstStyle/>
          <a:p>
            <a:r>
              <a:rPr lang="en-US" altLang="en-US" sz="5400" dirty="0">
                <a:cs typeface="Calibri" panose="020F0502020204030204" pitchFamily="34" charset="0"/>
              </a:rPr>
              <a:t>Link layer: services</a:t>
            </a:r>
            <a:endParaRPr lang="en-US" sz="5400" dirty="0"/>
          </a:p>
        </p:txBody>
      </p:sp>
      <p:sp>
        <p:nvSpPr>
          <p:cNvPr id="6" name="Rectangle 3">
            <a:extLst>
              <a:ext uri="{FF2B5EF4-FFF2-40B4-BE49-F238E27FC236}">
                <a16:creationId xmlns:a16="http://schemas.microsoft.com/office/drawing/2014/main" id="{8AECB38E-687E-C946-9EB7-A4D36B2DC890}"/>
              </a:ext>
            </a:extLst>
          </p:cNvPr>
          <p:cNvSpPr txBox="1">
            <a:spLocks noChangeArrowheads="1"/>
          </p:cNvSpPr>
          <p:nvPr/>
        </p:nvSpPr>
        <p:spPr>
          <a:xfrm>
            <a:off x="903304" y="1425142"/>
            <a:ext cx="6529676" cy="515576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9725"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framing, link access:</a:t>
            </a:r>
            <a:r>
              <a:rPr kumimoji="0" lang="en-US" sz="3600" b="0" i="0" u="none" strike="noStrike" kern="1200" cap="none" spc="0" normalizeH="0" baseline="0" noProof="0" dirty="0">
                <a:ln>
                  <a:noFill/>
                </a:ln>
                <a:solidFill>
                  <a:srgbClr val="C00000"/>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encapsulate datagram into frame, adding header, trailer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channel access if shared medium</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“MAC” addresses in frame headers identify source, destination (different from IP address!)</a:t>
            </a:r>
          </a:p>
          <a:p>
            <a:pPr marL="352425" marR="0" lvl="0" indent="-284163"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reliable delivery between adjacent nodes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we already know how to do this!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seldom used on low bit-error links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wireless links: high error rates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1" u="sng" strike="noStrike" kern="1200" cap="none" spc="0" normalizeH="0" baseline="0" noProof="0" dirty="0">
                <a:ln>
                  <a:noFill/>
                </a:ln>
                <a:solidFill>
                  <a:srgbClr val="0000A8"/>
                </a:solidFill>
                <a:effectLst/>
                <a:uLnTx/>
                <a:uFillTx/>
                <a:latin typeface="Calibri" panose="020F0502020204030204"/>
                <a:ea typeface="+mn-ea"/>
                <a:cs typeface="+mn-cs"/>
              </a:rPr>
              <a:t>Q:</a:t>
            </a:r>
            <a:r>
              <a:rPr kumimoji="0" lang="en-US" sz="2400" b="1" i="0" u="sng" strike="noStrike" kern="1200" cap="none" spc="0" normalizeH="0" baseline="0" noProof="0" dirty="0">
                <a:ln>
                  <a:noFill/>
                </a:ln>
                <a:solidFill>
                  <a:srgbClr val="0000A8"/>
                </a:solidFill>
                <a:effectLst/>
                <a:uLnTx/>
                <a:uFillTx/>
                <a:latin typeface="Calibri" panose="020F0502020204030204"/>
                <a:ea typeface="+mn-ea"/>
                <a:cs typeface="+mn-cs"/>
              </a:rPr>
              <a:t>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why both link-level and end-end reliability?</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7D809199-2E5E-0C47-AF05-8522B171420A}"/>
              </a:ext>
            </a:extLst>
          </p:cNvPr>
          <p:cNvGrpSpPr/>
          <p:nvPr/>
        </p:nvGrpSpPr>
        <p:grpSpPr>
          <a:xfrm>
            <a:off x="7840518" y="1242873"/>
            <a:ext cx="4208607" cy="5116362"/>
            <a:chOff x="7840518" y="1242873"/>
            <a:chExt cx="4208607" cy="5116362"/>
          </a:xfrm>
        </p:grpSpPr>
        <p:grpSp>
          <p:nvGrpSpPr>
            <p:cNvPr id="5" name="Group 4">
              <a:extLst>
                <a:ext uri="{FF2B5EF4-FFF2-40B4-BE49-F238E27FC236}">
                  <a16:creationId xmlns:a16="http://schemas.microsoft.com/office/drawing/2014/main" id="{CC3D70D9-7861-1D4C-BBF3-3A5EAAD960EB}"/>
                </a:ext>
              </a:extLst>
            </p:cNvPr>
            <p:cNvGrpSpPr/>
            <p:nvPr/>
          </p:nvGrpSpPr>
          <p:grpSpPr>
            <a:xfrm>
              <a:off x="9022376" y="3275911"/>
              <a:ext cx="532171" cy="1016171"/>
              <a:chOff x="9022376" y="3275911"/>
              <a:chExt cx="615031" cy="1296090"/>
            </a:xfrm>
          </p:grpSpPr>
          <p:sp>
            <p:nvSpPr>
              <p:cNvPr id="99" name="Oval 800">
                <a:extLst>
                  <a:ext uri="{FF2B5EF4-FFF2-40B4-BE49-F238E27FC236}">
                    <a16:creationId xmlns:a16="http://schemas.microsoft.com/office/drawing/2014/main" id="{F837CB36-493B-5745-B9FD-E829379923E6}"/>
                  </a:ext>
                </a:extLst>
              </p:cNvPr>
              <p:cNvSpPr>
                <a:spLocks noChangeArrowheads="1"/>
              </p:cNvSpPr>
              <p:nvPr/>
            </p:nvSpPr>
            <p:spPr bwMode="auto">
              <a:xfrm>
                <a:off x="9285510" y="3593195"/>
                <a:ext cx="69106" cy="79124"/>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1" name="Group 817">
                <a:extLst>
                  <a:ext uri="{FF2B5EF4-FFF2-40B4-BE49-F238E27FC236}">
                    <a16:creationId xmlns:a16="http://schemas.microsoft.com/office/drawing/2014/main" id="{CA1E1C7E-A9E4-CF45-9133-2CC43B860D8B}"/>
                  </a:ext>
                </a:extLst>
              </p:cNvPr>
              <p:cNvGrpSpPr>
                <a:grpSpLocks/>
              </p:cNvGrpSpPr>
              <p:nvPr/>
            </p:nvGrpSpPr>
            <p:grpSpPr bwMode="auto">
              <a:xfrm>
                <a:off x="9022376" y="3275911"/>
                <a:ext cx="615031" cy="694531"/>
                <a:chOff x="2920" y="1424"/>
                <a:chExt cx="326" cy="320"/>
              </a:xfrm>
            </p:grpSpPr>
            <p:sp>
              <p:nvSpPr>
                <p:cNvPr id="102" name="Oval 818">
                  <a:extLst>
                    <a:ext uri="{FF2B5EF4-FFF2-40B4-BE49-F238E27FC236}">
                      <a16:creationId xmlns:a16="http://schemas.microsoft.com/office/drawing/2014/main" id="{CF63D940-213E-E04E-B278-9D3A7C64D0B1}"/>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3" name="Group 819">
                  <a:extLst>
                    <a:ext uri="{FF2B5EF4-FFF2-40B4-BE49-F238E27FC236}">
                      <a16:creationId xmlns:a16="http://schemas.microsoft.com/office/drawing/2014/main" id="{41FFEB08-147C-7842-AF61-E4B607AED1BF}"/>
                    </a:ext>
                  </a:extLst>
                </p:cNvPr>
                <p:cNvGrpSpPr>
                  <a:grpSpLocks/>
                </p:cNvGrpSpPr>
                <p:nvPr/>
              </p:nvGrpSpPr>
              <p:grpSpPr bwMode="auto">
                <a:xfrm>
                  <a:off x="2949" y="1424"/>
                  <a:ext cx="265" cy="280"/>
                  <a:chOff x="2949" y="1424"/>
                  <a:chExt cx="265" cy="280"/>
                </a:xfrm>
              </p:grpSpPr>
              <p:sp>
                <p:nvSpPr>
                  <p:cNvPr id="105" name="Oval 820">
                    <a:extLst>
                      <a:ext uri="{FF2B5EF4-FFF2-40B4-BE49-F238E27FC236}">
                        <a16:creationId xmlns:a16="http://schemas.microsoft.com/office/drawing/2014/main" id="{35CFE63C-F843-B949-AE7D-6F9539B56651}"/>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Oval 821">
                    <a:extLst>
                      <a:ext uri="{FF2B5EF4-FFF2-40B4-BE49-F238E27FC236}">
                        <a16:creationId xmlns:a16="http://schemas.microsoft.com/office/drawing/2014/main" id="{B892C53C-F2F4-CE4E-8F26-179F537FF29F}"/>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Oval 822">
                    <a:extLst>
                      <a:ext uri="{FF2B5EF4-FFF2-40B4-BE49-F238E27FC236}">
                        <a16:creationId xmlns:a16="http://schemas.microsoft.com/office/drawing/2014/main" id="{93D8ED6E-5A62-7746-B2FE-26FB2D124491}"/>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Oval 823">
                    <a:extLst>
                      <a:ext uri="{FF2B5EF4-FFF2-40B4-BE49-F238E27FC236}">
                        <a16:creationId xmlns:a16="http://schemas.microsoft.com/office/drawing/2014/main" id="{8B0BD3C8-F5CA-2F4E-ACAC-306F926E764D}"/>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Freeform 824">
                    <a:extLst>
                      <a:ext uri="{FF2B5EF4-FFF2-40B4-BE49-F238E27FC236}">
                        <a16:creationId xmlns:a16="http://schemas.microsoft.com/office/drawing/2014/main" id="{FB8F1236-6E4E-714D-83A5-42A9D509C744}"/>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a:noFill/>
                  </a:ln>
                  <a:effectLst/>
                  <a:extLst>
                    <a:ext uri="{91240B29-F687-4f45-9708-019B960494DF}">
                      <a14:hiddenLine xmlns="" xmlns:a14="http://schemas.microsoft.com/office/drawing/2010/main" w="19050" cmpd="sng">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4" name="Freeform 825">
                  <a:extLst>
                    <a:ext uri="{FF2B5EF4-FFF2-40B4-BE49-F238E27FC236}">
                      <a16:creationId xmlns:a16="http://schemas.microsoft.com/office/drawing/2014/main" id="{C06E7111-B442-654D-93DE-DCB036DF81BA}"/>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w="19050" cmpd="sng">
                  <a:no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783">
                <a:extLst>
                  <a:ext uri="{FF2B5EF4-FFF2-40B4-BE49-F238E27FC236}">
                    <a16:creationId xmlns:a16="http://schemas.microsoft.com/office/drawing/2014/main" id="{4E159764-D53A-B343-8E61-238FD6ACF010}"/>
                  </a:ext>
                </a:extLst>
              </p:cNvPr>
              <p:cNvGrpSpPr>
                <a:grpSpLocks/>
              </p:cNvGrpSpPr>
              <p:nvPr/>
            </p:nvGrpSpPr>
            <p:grpSpPr bwMode="auto">
              <a:xfrm>
                <a:off x="9122147" y="3619387"/>
                <a:ext cx="432400" cy="952614"/>
                <a:chOff x="3130" y="3288"/>
                <a:chExt cx="410" cy="742"/>
              </a:xfrm>
            </p:grpSpPr>
            <p:sp>
              <p:nvSpPr>
                <p:cNvPr id="111" name="Line 270">
                  <a:extLst>
                    <a:ext uri="{FF2B5EF4-FFF2-40B4-BE49-F238E27FC236}">
                      <a16:creationId xmlns:a16="http://schemas.microsoft.com/office/drawing/2014/main" id="{EF393024-E96E-BC4A-AFC7-770CCF687250}"/>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2" name="Line 271">
                  <a:extLst>
                    <a:ext uri="{FF2B5EF4-FFF2-40B4-BE49-F238E27FC236}">
                      <a16:creationId xmlns:a16="http://schemas.microsoft.com/office/drawing/2014/main" id="{97A332F8-64CC-E54E-89A8-3A66296F272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Line 272">
                  <a:extLst>
                    <a:ext uri="{FF2B5EF4-FFF2-40B4-BE49-F238E27FC236}">
                      <a16:creationId xmlns:a16="http://schemas.microsoft.com/office/drawing/2014/main" id="{B89CE5D8-6AD0-234A-A17D-F831C5189113}"/>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 name="Line 273">
                  <a:extLst>
                    <a:ext uri="{FF2B5EF4-FFF2-40B4-BE49-F238E27FC236}">
                      <a16:creationId xmlns:a16="http://schemas.microsoft.com/office/drawing/2014/main" id="{9B5C3397-523D-9644-BC85-607D66CD109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5" name="Line 274">
                  <a:extLst>
                    <a:ext uri="{FF2B5EF4-FFF2-40B4-BE49-F238E27FC236}">
                      <a16:creationId xmlns:a16="http://schemas.microsoft.com/office/drawing/2014/main" id="{12645991-B70B-2B48-998E-16E93B522100}"/>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Line 275">
                  <a:extLst>
                    <a:ext uri="{FF2B5EF4-FFF2-40B4-BE49-F238E27FC236}">
                      <a16:creationId xmlns:a16="http://schemas.microsoft.com/office/drawing/2014/main" id="{7A8C4036-0BF2-9840-B003-74195473F313}"/>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Line 276">
                  <a:extLst>
                    <a:ext uri="{FF2B5EF4-FFF2-40B4-BE49-F238E27FC236}">
                      <a16:creationId xmlns:a16="http://schemas.microsoft.com/office/drawing/2014/main" id="{7CDA1E43-304C-074F-9E06-E93B37E49D15}"/>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 name="Line 277">
                  <a:extLst>
                    <a:ext uri="{FF2B5EF4-FFF2-40B4-BE49-F238E27FC236}">
                      <a16:creationId xmlns:a16="http://schemas.microsoft.com/office/drawing/2014/main" id="{C7C89A76-158C-7E4B-9295-D1DFF6E09B9D}"/>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Line 278">
                  <a:extLst>
                    <a:ext uri="{FF2B5EF4-FFF2-40B4-BE49-F238E27FC236}">
                      <a16:creationId xmlns:a16="http://schemas.microsoft.com/office/drawing/2014/main" id="{2A9734CD-5DDC-B344-9909-F9F2B88967D1}"/>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Line 279">
                  <a:extLst>
                    <a:ext uri="{FF2B5EF4-FFF2-40B4-BE49-F238E27FC236}">
                      <a16:creationId xmlns:a16="http://schemas.microsoft.com/office/drawing/2014/main" id="{7977226D-E060-384A-8FB2-4D4BA87F4ED0}"/>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Line 280">
                  <a:extLst>
                    <a:ext uri="{FF2B5EF4-FFF2-40B4-BE49-F238E27FC236}">
                      <a16:creationId xmlns:a16="http://schemas.microsoft.com/office/drawing/2014/main" id="{7BC5632D-E9C7-C34C-B3D8-2D5EDB4FD1F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Line 281">
                  <a:extLst>
                    <a:ext uri="{FF2B5EF4-FFF2-40B4-BE49-F238E27FC236}">
                      <a16:creationId xmlns:a16="http://schemas.microsoft.com/office/drawing/2014/main" id="{784FC5BE-6C9B-1641-8647-96A953320DBC}"/>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Line 282">
                  <a:extLst>
                    <a:ext uri="{FF2B5EF4-FFF2-40B4-BE49-F238E27FC236}">
                      <a16:creationId xmlns:a16="http://schemas.microsoft.com/office/drawing/2014/main" id="{112A8FA7-D02F-1C4E-928A-458AE095C8B7}"/>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Line 283">
                  <a:extLst>
                    <a:ext uri="{FF2B5EF4-FFF2-40B4-BE49-F238E27FC236}">
                      <a16:creationId xmlns:a16="http://schemas.microsoft.com/office/drawing/2014/main" id="{62B98988-D94E-9445-99A1-BDC64235BA77}"/>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Line 284">
                  <a:extLst>
                    <a:ext uri="{FF2B5EF4-FFF2-40B4-BE49-F238E27FC236}">
                      <a16:creationId xmlns:a16="http://schemas.microsoft.com/office/drawing/2014/main" id="{A9D2D73A-3D78-1145-AB93-BA57A4EAEB5B}"/>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25" name="Group 524">
              <a:extLst>
                <a:ext uri="{FF2B5EF4-FFF2-40B4-BE49-F238E27FC236}">
                  <a16:creationId xmlns:a16="http://schemas.microsoft.com/office/drawing/2014/main" id="{D6838F16-4A3C-DD46-9087-E9BB27216267}"/>
                </a:ext>
              </a:extLst>
            </p:cNvPr>
            <p:cNvGrpSpPr/>
            <p:nvPr/>
          </p:nvGrpSpPr>
          <p:grpSpPr>
            <a:xfrm>
              <a:off x="8405402" y="3099042"/>
              <a:ext cx="527285" cy="593983"/>
              <a:chOff x="8328836" y="2202873"/>
              <a:chExt cx="527285" cy="593983"/>
            </a:xfrm>
          </p:grpSpPr>
          <p:pic>
            <p:nvPicPr>
              <p:cNvPr id="154" name="Picture 653" descr="iphone_stylized_small">
                <a:extLst>
                  <a:ext uri="{FF2B5EF4-FFF2-40B4-BE49-F238E27FC236}">
                    <a16:creationId xmlns:a16="http://schemas.microsoft.com/office/drawing/2014/main" id="{FA77DB9E-F75E-434C-9D9B-6786CCA70D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432" y="2271663"/>
                <a:ext cx="180509" cy="52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 name="Group 850">
                <a:extLst>
                  <a:ext uri="{FF2B5EF4-FFF2-40B4-BE49-F238E27FC236}">
                    <a16:creationId xmlns:a16="http://schemas.microsoft.com/office/drawing/2014/main" id="{0DD913BC-2375-CA41-B393-8196AC67CF5D}"/>
                  </a:ext>
                </a:extLst>
              </p:cNvPr>
              <p:cNvGrpSpPr>
                <a:grpSpLocks/>
              </p:cNvGrpSpPr>
              <p:nvPr/>
            </p:nvGrpSpPr>
            <p:grpSpPr bwMode="auto">
              <a:xfrm>
                <a:off x="8328836" y="2202873"/>
                <a:ext cx="527285" cy="118466"/>
                <a:chOff x="2199" y="955"/>
                <a:chExt cx="2547" cy="506"/>
              </a:xfrm>
            </p:grpSpPr>
            <p:sp>
              <p:nvSpPr>
                <p:cNvPr id="164" name="Freeform 851">
                  <a:extLst>
                    <a:ext uri="{FF2B5EF4-FFF2-40B4-BE49-F238E27FC236}">
                      <a16:creationId xmlns:a16="http://schemas.microsoft.com/office/drawing/2014/main" id="{0A3B2890-63C0-1440-A3F8-44AC4E0DB90B}"/>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852">
                  <a:extLst>
                    <a:ext uri="{FF2B5EF4-FFF2-40B4-BE49-F238E27FC236}">
                      <a16:creationId xmlns:a16="http://schemas.microsoft.com/office/drawing/2014/main" id="{A936340B-6216-054B-ABBB-93144592513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853">
                  <a:extLst>
                    <a:ext uri="{FF2B5EF4-FFF2-40B4-BE49-F238E27FC236}">
                      <a16:creationId xmlns:a16="http://schemas.microsoft.com/office/drawing/2014/main" id="{BC6D110B-6A56-E645-8A6E-0EAE48C6FB4D}"/>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854">
                  <a:extLst>
                    <a:ext uri="{FF2B5EF4-FFF2-40B4-BE49-F238E27FC236}">
                      <a16:creationId xmlns:a16="http://schemas.microsoft.com/office/drawing/2014/main" id="{87BB582F-47C4-C14A-97F4-E44CFD9ADD8E}"/>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855">
                  <a:extLst>
                    <a:ext uri="{FF2B5EF4-FFF2-40B4-BE49-F238E27FC236}">
                      <a16:creationId xmlns:a16="http://schemas.microsoft.com/office/drawing/2014/main" id="{9C57A89C-CE02-E746-A809-CF43F922127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Freeform 856">
                  <a:extLst>
                    <a:ext uri="{FF2B5EF4-FFF2-40B4-BE49-F238E27FC236}">
                      <a16:creationId xmlns:a16="http://schemas.microsoft.com/office/drawing/2014/main" id="{FDBAE25A-BB84-9244-B180-D26AB923745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26" name="Group 525">
              <a:extLst>
                <a:ext uri="{FF2B5EF4-FFF2-40B4-BE49-F238E27FC236}">
                  <a16:creationId xmlns:a16="http://schemas.microsoft.com/office/drawing/2014/main" id="{9AA7F5F4-C3F0-DE47-B448-A0D5329BF8F8}"/>
                </a:ext>
              </a:extLst>
            </p:cNvPr>
            <p:cNvGrpSpPr/>
            <p:nvPr/>
          </p:nvGrpSpPr>
          <p:grpSpPr>
            <a:xfrm>
              <a:off x="7856376" y="3838205"/>
              <a:ext cx="1062340" cy="341909"/>
              <a:chOff x="9561515" y="2748013"/>
              <a:chExt cx="1120341" cy="347863"/>
            </a:xfrm>
          </p:grpSpPr>
          <p:pic>
            <p:nvPicPr>
              <p:cNvPr id="151" name="Picture 603" descr="car_icon_small">
                <a:extLst>
                  <a:ext uri="{FF2B5EF4-FFF2-40B4-BE49-F238E27FC236}">
                    <a16:creationId xmlns:a16="http://schemas.microsoft.com/office/drawing/2014/main" id="{33C39A1D-A80E-064C-8859-82219AD6D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515" y="2826814"/>
                <a:ext cx="1120341" cy="26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0" name="Group 850">
                <a:extLst>
                  <a:ext uri="{FF2B5EF4-FFF2-40B4-BE49-F238E27FC236}">
                    <a16:creationId xmlns:a16="http://schemas.microsoft.com/office/drawing/2014/main" id="{A59911D2-E46E-9348-A949-1DF1D38ED547}"/>
                  </a:ext>
                </a:extLst>
              </p:cNvPr>
              <p:cNvGrpSpPr>
                <a:grpSpLocks/>
              </p:cNvGrpSpPr>
              <p:nvPr/>
            </p:nvGrpSpPr>
            <p:grpSpPr bwMode="auto">
              <a:xfrm>
                <a:off x="9788587" y="2748013"/>
                <a:ext cx="527285" cy="118466"/>
                <a:chOff x="2199" y="955"/>
                <a:chExt cx="2547" cy="506"/>
              </a:xfrm>
            </p:grpSpPr>
            <p:sp>
              <p:nvSpPr>
                <p:cNvPr id="171" name="Freeform 851">
                  <a:extLst>
                    <a:ext uri="{FF2B5EF4-FFF2-40B4-BE49-F238E27FC236}">
                      <a16:creationId xmlns:a16="http://schemas.microsoft.com/office/drawing/2014/main" id="{0C14BB78-0294-D54F-9DD1-C6F2EDA49B8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852">
                  <a:extLst>
                    <a:ext uri="{FF2B5EF4-FFF2-40B4-BE49-F238E27FC236}">
                      <a16:creationId xmlns:a16="http://schemas.microsoft.com/office/drawing/2014/main" id="{55BB298B-A15C-B24A-B157-0358B8660088}"/>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853">
                  <a:extLst>
                    <a:ext uri="{FF2B5EF4-FFF2-40B4-BE49-F238E27FC236}">
                      <a16:creationId xmlns:a16="http://schemas.microsoft.com/office/drawing/2014/main" id="{141EB67B-0F7A-374E-96B4-A369EE448973}"/>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854">
                  <a:extLst>
                    <a:ext uri="{FF2B5EF4-FFF2-40B4-BE49-F238E27FC236}">
                      <a16:creationId xmlns:a16="http://schemas.microsoft.com/office/drawing/2014/main" id="{ACA4D0C6-74D9-FD45-A60A-768D96892338}"/>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Freeform 855">
                  <a:extLst>
                    <a:ext uri="{FF2B5EF4-FFF2-40B4-BE49-F238E27FC236}">
                      <a16:creationId xmlns:a16="http://schemas.microsoft.com/office/drawing/2014/main" id="{2C29AE09-F70C-834E-81F1-8458E86CFB60}"/>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reeform 856">
                  <a:extLst>
                    <a:ext uri="{FF2B5EF4-FFF2-40B4-BE49-F238E27FC236}">
                      <a16:creationId xmlns:a16="http://schemas.microsoft.com/office/drawing/2014/main" id="{7DF8543E-A029-FF4D-8570-1F1561369C62}"/>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14" name="Straight Connector 513">
                <a:extLst>
                  <a:ext uri="{FF2B5EF4-FFF2-40B4-BE49-F238E27FC236}">
                    <a16:creationId xmlns:a16="http://schemas.microsoft.com/office/drawing/2014/main" id="{D836A7FE-71EF-AE45-913D-6B411C646596}"/>
                  </a:ext>
                </a:extLst>
              </p:cNvPr>
              <p:cNvCxnSpPr/>
              <p:nvPr/>
            </p:nvCxnSpPr>
            <p:spPr>
              <a:xfrm>
                <a:off x="10032156" y="2798664"/>
                <a:ext cx="31623" cy="1368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7" name="Group 516">
              <a:extLst>
                <a:ext uri="{FF2B5EF4-FFF2-40B4-BE49-F238E27FC236}">
                  <a16:creationId xmlns:a16="http://schemas.microsoft.com/office/drawing/2014/main" id="{AEC62089-4CCC-E141-AC3C-36C166B8E09C}"/>
                </a:ext>
              </a:extLst>
            </p:cNvPr>
            <p:cNvGrpSpPr/>
            <p:nvPr/>
          </p:nvGrpSpPr>
          <p:grpSpPr>
            <a:xfrm>
              <a:off x="9731765" y="3463179"/>
              <a:ext cx="502369" cy="512348"/>
              <a:chOff x="7341491" y="2307905"/>
              <a:chExt cx="509280" cy="439573"/>
            </a:xfrm>
          </p:grpSpPr>
          <p:grpSp>
            <p:nvGrpSpPr>
              <p:cNvPr id="126" name="Group 125">
                <a:extLst>
                  <a:ext uri="{FF2B5EF4-FFF2-40B4-BE49-F238E27FC236}">
                    <a16:creationId xmlns:a16="http://schemas.microsoft.com/office/drawing/2014/main" id="{DD901445-2578-E74A-AB6E-D336861DE9B9}"/>
                  </a:ext>
                </a:extLst>
              </p:cNvPr>
              <p:cNvGrpSpPr/>
              <p:nvPr/>
            </p:nvGrpSpPr>
            <p:grpSpPr>
              <a:xfrm>
                <a:off x="7341491" y="2426725"/>
                <a:ext cx="509280" cy="320753"/>
                <a:chOff x="7458407" y="2414528"/>
                <a:chExt cx="509280" cy="320753"/>
              </a:xfrm>
            </p:grpSpPr>
            <p:pic>
              <p:nvPicPr>
                <p:cNvPr id="128" name="Picture 1018" descr="laptop_keyboard">
                  <a:extLst>
                    <a:ext uri="{FF2B5EF4-FFF2-40B4-BE49-F238E27FC236}">
                      <a16:creationId xmlns:a16="http://schemas.microsoft.com/office/drawing/2014/main" id="{27AA9BC0-B9AF-FC45-AEDF-D414C68DE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1019">
                  <a:extLst>
                    <a:ext uri="{FF2B5EF4-FFF2-40B4-BE49-F238E27FC236}">
                      <a16:creationId xmlns:a16="http://schemas.microsoft.com/office/drawing/2014/main" id="{7176C226-BF44-6649-950B-948E667590BD}"/>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0" name="Picture 1020" descr="screen">
                  <a:extLst>
                    <a:ext uri="{FF2B5EF4-FFF2-40B4-BE49-F238E27FC236}">
                      <a16:creationId xmlns:a16="http://schemas.microsoft.com/office/drawing/2014/main" id="{A1384515-5D36-E044-BC1F-52436C5BCA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Freeform 1021">
                  <a:extLst>
                    <a:ext uri="{FF2B5EF4-FFF2-40B4-BE49-F238E27FC236}">
                      <a16:creationId xmlns:a16="http://schemas.microsoft.com/office/drawing/2014/main" id="{3598EC29-E280-F746-B36D-588439E6DCA9}"/>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Freeform 1022">
                  <a:extLst>
                    <a:ext uri="{FF2B5EF4-FFF2-40B4-BE49-F238E27FC236}">
                      <a16:creationId xmlns:a16="http://schemas.microsoft.com/office/drawing/2014/main" id="{F9DCA515-22F0-1E48-9019-A84C0C1F808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Freeform 1023">
                  <a:extLst>
                    <a:ext uri="{FF2B5EF4-FFF2-40B4-BE49-F238E27FC236}">
                      <a16:creationId xmlns:a16="http://schemas.microsoft.com/office/drawing/2014/main" id="{8E442298-4994-1142-A6C6-3903018E7A64}"/>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Freeform 1024">
                  <a:extLst>
                    <a:ext uri="{FF2B5EF4-FFF2-40B4-BE49-F238E27FC236}">
                      <a16:creationId xmlns:a16="http://schemas.microsoft.com/office/drawing/2014/main" id="{8CC776D6-5663-BF46-A106-69B421106FE5}"/>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Freeform 1025">
                  <a:extLst>
                    <a:ext uri="{FF2B5EF4-FFF2-40B4-BE49-F238E27FC236}">
                      <a16:creationId xmlns:a16="http://schemas.microsoft.com/office/drawing/2014/main" id="{D55E08AE-23F1-214A-8BD5-F87052809921}"/>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6" name="Freeform 1026">
                  <a:extLst>
                    <a:ext uri="{FF2B5EF4-FFF2-40B4-BE49-F238E27FC236}">
                      <a16:creationId xmlns:a16="http://schemas.microsoft.com/office/drawing/2014/main" id="{8CB649A3-8BDF-E747-A414-CDEA4640130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7" name="Group 1027">
                  <a:extLst>
                    <a:ext uri="{FF2B5EF4-FFF2-40B4-BE49-F238E27FC236}">
                      <a16:creationId xmlns:a16="http://schemas.microsoft.com/office/drawing/2014/main" id="{8424DCB7-60B5-7949-BF2B-46C1177C8DB3}"/>
                    </a:ext>
                  </a:extLst>
                </p:cNvPr>
                <p:cNvGrpSpPr>
                  <a:grpSpLocks/>
                </p:cNvGrpSpPr>
                <p:nvPr/>
              </p:nvGrpSpPr>
              <p:grpSpPr bwMode="auto">
                <a:xfrm>
                  <a:off x="7594735" y="2642220"/>
                  <a:ext cx="98740" cy="36846"/>
                  <a:chOff x="1740" y="2642"/>
                  <a:chExt cx="752" cy="327"/>
                </a:xfrm>
              </p:grpSpPr>
              <p:sp>
                <p:nvSpPr>
                  <p:cNvPr id="144" name="Freeform 1028">
                    <a:extLst>
                      <a:ext uri="{FF2B5EF4-FFF2-40B4-BE49-F238E27FC236}">
                        <a16:creationId xmlns:a16="http://schemas.microsoft.com/office/drawing/2014/main" id="{2FE98928-41C9-8D41-A287-45BCF42D097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029">
                    <a:extLst>
                      <a:ext uri="{FF2B5EF4-FFF2-40B4-BE49-F238E27FC236}">
                        <a16:creationId xmlns:a16="http://schemas.microsoft.com/office/drawing/2014/main" id="{838D3DA7-E057-3346-864B-5082E4403A8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 name="Freeform 1030">
                    <a:extLst>
                      <a:ext uri="{FF2B5EF4-FFF2-40B4-BE49-F238E27FC236}">
                        <a16:creationId xmlns:a16="http://schemas.microsoft.com/office/drawing/2014/main" id="{61E88B83-952F-C24F-8123-5FF21D78D06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Freeform 1031">
                    <a:extLst>
                      <a:ext uri="{FF2B5EF4-FFF2-40B4-BE49-F238E27FC236}">
                        <a16:creationId xmlns:a16="http://schemas.microsoft.com/office/drawing/2014/main" id="{12CA5741-2D5F-B242-8E25-CA7F3C179BD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Freeform 1032">
                    <a:extLst>
                      <a:ext uri="{FF2B5EF4-FFF2-40B4-BE49-F238E27FC236}">
                        <a16:creationId xmlns:a16="http://schemas.microsoft.com/office/drawing/2014/main" id="{6D94FDC2-2CEC-124C-9643-9FBD7AD07BB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Freeform 1033">
                    <a:extLst>
                      <a:ext uri="{FF2B5EF4-FFF2-40B4-BE49-F238E27FC236}">
                        <a16:creationId xmlns:a16="http://schemas.microsoft.com/office/drawing/2014/main" id="{D7942E49-B3B0-2945-94EE-E8F1B6FCB0F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8" name="Freeform 1034">
                  <a:extLst>
                    <a:ext uri="{FF2B5EF4-FFF2-40B4-BE49-F238E27FC236}">
                      <a16:creationId xmlns:a16="http://schemas.microsoft.com/office/drawing/2014/main" id="{FD3D4085-DD0A-D547-ABF1-A7510D1A4CFD}"/>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Freeform 1035">
                  <a:extLst>
                    <a:ext uri="{FF2B5EF4-FFF2-40B4-BE49-F238E27FC236}">
                      <a16:creationId xmlns:a16="http://schemas.microsoft.com/office/drawing/2014/main" id="{0BFDF49B-A9BF-934A-910F-F26A5134B366}"/>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1036">
                  <a:extLst>
                    <a:ext uri="{FF2B5EF4-FFF2-40B4-BE49-F238E27FC236}">
                      <a16:creationId xmlns:a16="http://schemas.microsoft.com/office/drawing/2014/main" id="{21F4B59D-5D85-964E-BDDE-E5E86FF6961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037">
                  <a:extLst>
                    <a:ext uri="{FF2B5EF4-FFF2-40B4-BE49-F238E27FC236}">
                      <a16:creationId xmlns:a16="http://schemas.microsoft.com/office/drawing/2014/main" id="{298DF50A-C343-D34F-9CBE-3627C25C7211}"/>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038">
                  <a:extLst>
                    <a:ext uri="{FF2B5EF4-FFF2-40B4-BE49-F238E27FC236}">
                      <a16:creationId xmlns:a16="http://schemas.microsoft.com/office/drawing/2014/main" id="{CB753F3D-F63E-E249-8C26-0B99126FF2FD}"/>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039">
                  <a:extLst>
                    <a:ext uri="{FF2B5EF4-FFF2-40B4-BE49-F238E27FC236}">
                      <a16:creationId xmlns:a16="http://schemas.microsoft.com/office/drawing/2014/main" id="{6E91FD67-A892-364A-97CA-C6EE03DEF08C}"/>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6" name="Group 850">
                <a:extLst>
                  <a:ext uri="{FF2B5EF4-FFF2-40B4-BE49-F238E27FC236}">
                    <a16:creationId xmlns:a16="http://schemas.microsoft.com/office/drawing/2014/main" id="{02A8867F-D007-AE4F-B03F-660C78A1244E}"/>
                  </a:ext>
                </a:extLst>
              </p:cNvPr>
              <p:cNvGrpSpPr>
                <a:grpSpLocks/>
              </p:cNvGrpSpPr>
              <p:nvPr/>
            </p:nvGrpSpPr>
            <p:grpSpPr bwMode="auto">
              <a:xfrm>
                <a:off x="7408527" y="2307905"/>
                <a:ext cx="399726" cy="74090"/>
                <a:chOff x="2199" y="955"/>
                <a:chExt cx="2547" cy="506"/>
              </a:xfrm>
            </p:grpSpPr>
            <p:sp>
              <p:nvSpPr>
                <p:cNvPr id="157" name="Freeform 851">
                  <a:extLst>
                    <a:ext uri="{FF2B5EF4-FFF2-40B4-BE49-F238E27FC236}">
                      <a16:creationId xmlns:a16="http://schemas.microsoft.com/office/drawing/2014/main" id="{4460B147-19FD-ED40-A3B7-0F7EE0A57AAC}"/>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852">
                  <a:extLst>
                    <a:ext uri="{FF2B5EF4-FFF2-40B4-BE49-F238E27FC236}">
                      <a16:creationId xmlns:a16="http://schemas.microsoft.com/office/drawing/2014/main" id="{13E6A2E8-520D-9749-9BFE-80F719C48DEA}"/>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853">
                  <a:extLst>
                    <a:ext uri="{FF2B5EF4-FFF2-40B4-BE49-F238E27FC236}">
                      <a16:creationId xmlns:a16="http://schemas.microsoft.com/office/drawing/2014/main" id="{EE3C2BDD-616C-AB4F-B41E-A0418E3456DA}"/>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854">
                  <a:extLst>
                    <a:ext uri="{FF2B5EF4-FFF2-40B4-BE49-F238E27FC236}">
                      <a16:creationId xmlns:a16="http://schemas.microsoft.com/office/drawing/2014/main" id="{F4D786B4-49B0-364F-BC7F-0D534B21ED7F}"/>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855">
                  <a:extLst>
                    <a:ext uri="{FF2B5EF4-FFF2-40B4-BE49-F238E27FC236}">
                      <a16:creationId xmlns:a16="http://schemas.microsoft.com/office/drawing/2014/main" id="{DA18CE26-E66F-7A43-901C-8DB0512D754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856">
                  <a:extLst>
                    <a:ext uri="{FF2B5EF4-FFF2-40B4-BE49-F238E27FC236}">
                      <a16:creationId xmlns:a16="http://schemas.microsoft.com/office/drawing/2014/main" id="{258D91CA-3C65-0945-B397-447D80E3D21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82" name="Straight Connector 181">
                <a:extLst>
                  <a:ext uri="{FF2B5EF4-FFF2-40B4-BE49-F238E27FC236}">
                    <a16:creationId xmlns:a16="http://schemas.microsoft.com/office/drawing/2014/main" id="{40D64F1E-CB1A-A646-B422-FB171B402306}"/>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8837365-7D27-2B4C-8382-E851F65D2180}"/>
                </a:ext>
              </a:extLst>
            </p:cNvPr>
            <p:cNvGrpSpPr/>
            <p:nvPr/>
          </p:nvGrpSpPr>
          <p:grpSpPr>
            <a:xfrm>
              <a:off x="10268203" y="3452676"/>
              <a:ext cx="1415984" cy="1643535"/>
              <a:chOff x="10249542" y="3676610"/>
              <a:chExt cx="1415984" cy="1643535"/>
            </a:xfrm>
          </p:grpSpPr>
          <p:sp>
            <p:nvSpPr>
              <p:cNvPr id="7" name="Line 435">
                <a:extLst>
                  <a:ext uri="{FF2B5EF4-FFF2-40B4-BE49-F238E27FC236}">
                    <a16:creationId xmlns:a16="http://schemas.microsoft.com/office/drawing/2014/main" id="{BDE1E373-F1A0-C247-A16F-51FD5086ACA0}"/>
                  </a:ext>
                </a:extLst>
              </p:cNvPr>
              <p:cNvSpPr>
                <a:spLocks noChangeShapeType="1"/>
              </p:cNvSpPr>
              <p:nvPr/>
            </p:nvSpPr>
            <p:spPr bwMode="auto">
              <a:xfrm flipH="1">
                <a:off x="11319747" y="4049486"/>
                <a:ext cx="7615" cy="35608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Line 436">
                <a:extLst>
                  <a:ext uri="{FF2B5EF4-FFF2-40B4-BE49-F238E27FC236}">
                    <a16:creationId xmlns:a16="http://schemas.microsoft.com/office/drawing/2014/main" id="{016BF512-7EEE-8E45-A51E-2C57B59762CA}"/>
                  </a:ext>
                </a:extLst>
              </p:cNvPr>
              <p:cNvSpPr>
                <a:spLocks noChangeShapeType="1"/>
              </p:cNvSpPr>
              <p:nvPr/>
            </p:nvSpPr>
            <p:spPr bwMode="auto">
              <a:xfrm flipV="1">
                <a:off x="10658519" y="4487840"/>
                <a:ext cx="518620" cy="173119"/>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Line 439">
                <a:extLst>
                  <a:ext uri="{FF2B5EF4-FFF2-40B4-BE49-F238E27FC236}">
                    <a16:creationId xmlns:a16="http://schemas.microsoft.com/office/drawing/2014/main" id="{3EB85E7D-B15D-694B-9BA3-E67818C25BE0}"/>
                  </a:ext>
                </a:extLst>
              </p:cNvPr>
              <p:cNvSpPr>
                <a:spLocks noChangeShapeType="1"/>
              </p:cNvSpPr>
              <p:nvPr/>
            </p:nvSpPr>
            <p:spPr bwMode="auto">
              <a:xfrm flipH="1">
                <a:off x="11201006" y="4473187"/>
                <a:ext cx="127931" cy="524238"/>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C4292F10-EFDE-C646-BCE0-43E3D3F0B73B}"/>
                  </a:ext>
                </a:extLst>
              </p:cNvPr>
              <p:cNvGrpSpPr/>
              <p:nvPr/>
            </p:nvGrpSpPr>
            <p:grpSpPr>
              <a:xfrm>
                <a:off x="11084522" y="4291738"/>
                <a:ext cx="581004" cy="299152"/>
                <a:chOff x="3668110" y="2448910"/>
                <a:chExt cx="3794234" cy="2165130"/>
              </a:xfrm>
            </p:grpSpPr>
            <p:sp>
              <p:nvSpPr>
                <p:cNvPr id="12" name="Rectangle 11">
                  <a:extLst>
                    <a:ext uri="{FF2B5EF4-FFF2-40B4-BE49-F238E27FC236}">
                      <a16:creationId xmlns:a16="http://schemas.microsoft.com/office/drawing/2014/main" id="{7072EAAC-2851-D649-B728-FC09C1749859}"/>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12">
                  <a:extLst>
                    <a:ext uri="{FF2B5EF4-FFF2-40B4-BE49-F238E27FC236}">
                      <a16:creationId xmlns:a16="http://schemas.microsoft.com/office/drawing/2014/main" id="{13513B34-6DF2-0042-82EF-D16C2B12A3A9}"/>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4C14FCDE-EE37-724B-91B1-B35B8FBFB9DE}"/>
                    </a:ext>
                  </a:extLst>
                </p:cNvPr>
                <p:cNvGrpSpPr/>
                <p:nvPr/>
              </p:nvGrpSpPr>
              <p:grpSpPr>
                <a:xfrm>
                  <a:off x="3941378" y="2603243"/>
                  <a:ext cx="3202061" cy="1066110"/>
                  <a:chOff x="7939341" y="3037317"/>
                  <a:chExt cx="897649" cy="353919"/>
                </a:xfrm>
              </p:grpSpPr>
              <p:sp>
                <p:nvSpPr>
                  <p:cNvPr id="15" name="Freeform 14">
                    <a:extLst>
                      <a:ext uri="{FF2B5EF4-FFF2-40B4-BE49-F238E27FC236}">
                        <a16:creationId xmlns:a16="http://schemas.microsoft.com/office/drawing/2014/main" id="{9D758CB1-341F-F142-A3E4-0C5D7F4A1330}"/>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15">
                    <a:extLst>
                      <a:ext uri="{FF2B5EF4-FFF2-40B4-BE49-F238E27FC236}">
                        <a16:creationId xmlns:a16="http://schemas.microsoft.com/office/drawing/2014/main" id="{E96245B3-01A7-014E-9BA1-7FF47814682F}"/>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61DDD58F-B6AD-AD4C-B3E4-BAFA003044B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30F6942C-3B5A-C543-85D8-24BF9990A9C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 name="Group 590">
                <a:extLst>
                  <a:ext uri="{FF2B5EF4-FFF2-40B4-BE49-F238E27FC236}">
                    <a16:creationId xmlns:a16="http://schemas.microsoft.com/office/drawing/2014/main" id="{303C6DB6-B1E2-884C-BBB8-EC1A99AC6277}"/>
                  </a:ext>
                </a:extLst>
              </p:cNvPr>
              <p:cNvGrpSpPr>
                <a:grpSpLocks/>
              </p:cNvGrpSpPr>
              <p:nvPr/>
            </p:nvGrpSpPr>
            <p:grpSpPr bwMode="auto">
              <a:xfrm flipH="1">
                <a:off x="10917985" y="3676610"/>
                <a:ext cx="649485" cy="571200"/>
                <a:chOff x="2839" y="3501"/>
                <a:chExt cx="755" cy="803"/>
              </a:xfrm>
            </p:grpSpPr>
            <p:pic>
              <p:nvPicPr>
                <p:cNvPr id="20" name="Picture 591" descr="desktop_computer_stylized_medium">
                  <a:extLst>
                    <a:ext uri="{FF2B5EF4-FFF2-40B4-BE49-F238E27FC236}">
                      <a16:creationId xmlns:a16="http://schemas.microsoft.com/office/drawing/2014/main" id="{63D2D7F9-5192-C24A-82A4-B0EA6FAD6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92">
                  <a:extLst>
                    <a:ext uri="{FF2B5EF4-FFF2-40B4-BE49-F238E27FC236}">
                      <a16:creationId xmlns:a16="http://schemas.microsoft.com/office/drawing/2014/main" id="{CE876DBC-21CF-AE4B-919D-7AE28D5D03C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590">
                <a:extLst>
                  <a:ext uri="{FF2B5EF4-FFF2-40B4-BE49-F238E27FC236}">
                    <a16:creationId xmlns:a16="http://schemas.microsoft.com/office/drawing/2014/main" id="{91392431-0A58-5644-AA3F-947CE467E6FE}"/>
                  </a:ext>
                </a:extLst>
              </p:cNvPr>
              <p:cNvGrpSpPr>
                <a:grpSpLocks/>
              </p:cNvGrpSpPr>
              <p:nvPr/>
            </p:nvGrpSpPr>
            <p:grpSpPr bwMode="auto">
              <a:xfrm flipH="1">
                <a:off x="10249542" y="4410101"/>
                <a:ext cx="649485" cy="571200"/>
                <a:chOff x="2839" y="3501"/>
                <a:chExt cx="755" cy="803"/>
              </a:xfrm>
            </p:grpSpPr>
            <p:pic>
              <p:nvPicPr>
                <p:cNvPr id="23" name="Picture 591" descr="desktop_computer_stylized_medium">
                  <a:extLst>
                    <a:ext uri="{FF2B5EF4-FFF2-40B4-BE49-F238E27FC236}">
                      <a16:creationId xmlns:a16="http://schemas.microsoft.com/office/drawing/2014/main" id="{46FA0F11-EBA2-284F-8B1D-14AF3914585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592">
                  <a:extLst>
                    <a:ext uri="{FF2B5EF4-FFF2-40B4-BE49-F238E27FC236}">
                      <a16:creationId xmlns:a16="http://schemas.microsoft.com/office/drawing/2014/main" id="{52EF559D-DFC5-8447-AEA4-BC6B16E3FC3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86" name="Group 590">
                <a:extLst>
                  <a:ext uri="{FF2B5EF4-FFF2-40B4-BE49-F238E27FC236}">
                    <a16:creationId xmlns:a16="http://schemas.microsoft.com/office/drawing/2014/main" id="{F7641AD9-87D9-A44B-A42D-CB95A3432A41}"/>
                  </a:ext>
                </a:extLst>
              </p:cNvPr>
              <p:cNvGrpSpPr>
                <a:grpSpLocks/>
              </p:cNvGrpSpPr>
              <p:nvPr/>
            </p:nvGrpSpPr>
            <p:grpSpPr bwMode="auto">
              <a:xfrm flipH="1">
                <a:off x="10797829" y="4748945"/>
                <a:ext cx="649485" cy="571200"/>
                <a:chOff x="2839" y="3501"/>
                <a:chExt cx="755" cy="803"/>
              </a:xfrm>
            </p:grpSpPr>
            <p:pic>
              <p:nvPicPr>
                <p:cNvPr id="187" name="Picture 591" descr="desktop_computer_stylized_medium">
                  <a:extLst>
                    <a:ext uri="{FF2B5EF4-FFF2-40B4-BE49-F238E27FC236}">
                      <a16:creationId xmlns:a16="http://schemas.microsoft.com/office/drawing/2014/main" id="{30678A54-3E22-8B42-A81E-5CF5B995FA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592">
                  <a:extLst>
                    <a:ext uri="{FF2B5EF4-FFF2-40B4-BE49-F238E27FC236}">
                      <a16:creationId xmlns:a16="http://schemas.microsoft.com/office/drawing/2014/main" id="{6D9A530E-D982-6948-B078-2A03FF1F3B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BCEAC609-53A3-DC4E-B9E6-B5176894A3B7}"/>
                </a:ext>
              </a:extLst>
            </p:cNvPr>
            <p:cNvGrpSpPr/>
            <p:nvPr/>
          </p:nvGrpSpPr>
          <p:grpSpPr>
            <a:xfrm>
              <a:off x="8229600" y="5199782"/>
              <a:ext cx="1923291" cy="1159453"/>
              <a:chOff x="9874069" y="4049856"/>
              <a:chExt cx="1165513" cy="683960"/>
            </a:xfrm>
          </p:grpSpPr>
          <p:pic>
            <p:nvPicPr>
              <p:cNvPr id="26" name="Picture 781" descr="antenna_radiation_stylized">
                <a:extLst>
                  <a:ext uri="{FF2B5EF4-FFF2-40B4-BE49-F238E27FC236}">
                    <a16:creationId xmlns:a16="http://schemas.microsoft.com/office/drawing/2014/main" id="{DB627E11-E099-EC41-BC25-0FB10F3B69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3455" y="4053920"/>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80" descr="access_point_stylized_small">
                <a:extLst>
                  <a:ext uri="{FF2B5EF4-FFF2-40B4-BE49-F238E27FC236}">
                    <a16:creationId xmlns:a16="http://schemas.microsoft.com/office/drawing/2014/main" id="{A02A91D2-3E70-F042-A5F5-5B2635BF0B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1992" y="4097214"/>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 name="Group 850">
                <a:extLst>
                  <a:ext uri="{FF2B5EF4-FFF2-40B4-BE49-F238E27FC236}">
                    <a16:creationId xmlns:a16="http://schemas.microsoft.com/office/drawing/2014/main" id="{57E97886-C05F-6048-B731-37159BF97094}"/>
                  </a:ext>
                </a:extLst>
              </p:cNvPr>
              <p:cNvGrpSpPr>
                <a:grpSpLocks/>
              </p:cNvGrpSpPr>
              <p:nvPr/>
            </p:nvGrpSpPr>
            <p:grpSpPr bwMode="auto">
              <a:xfrm>
                <a:off x="10257306" y="4049856"/>
                <a:ext cx="450526" cy="96315"/>
                <a:chOff x="2199" y="955"/>
                <a:chExt cx="2547" cy="506"/>
              </a:xfrm>
            </p:grpSpPr>
            <p:sp>
              <p:nvSpPr>
                <p:cNvPr id="77" name="Freeform 851">
                  <a:extLst>
                    <a:ext uri="{FF2B5EF4-FFF2-40B4-BE49-F238E27FC236}">
                      <a16:creationId xmlns:a16="http://schemas.microsoft.com/office/drawing/2014/main" id="{B3924299-6BE1-3843-A764-2F95D9F82A3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852">
                  <a:extLst>
                    <a:ext uri="{FF2B5EF4-FFF2-40B4-BE49-F238E27FC236}">
                      <a16:creationId xmlns:a16="http://schemas.microsoft.com/office/drawing/2014/main" id="{603A533B-82A1-6445-B323-DBB29F6A36A9}"/>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853">
                  <a:extLst>
                    <a:ext uri="{FF2B5EF4-FFF2-40B4-BE49-F238E27FC236}">
                      <a16:creationId xmlns:a16="http://schemas.microsoft.com/office/drawing/2014/main" id="{51E5D983-ADB0-114C-9834-F8276FDAF0E9}"/>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854">
                  <a:extLst>
                    <a:ext uri="{FF2B5EF4-FFF2-40B4-BE49-F238E27FC236}">
                      <a16:creationId xmlns:a16="http://schemas.microsoft.com/office/drawing/2014/main" id="{AD9CC5C5-8A1B-F443-B43A-D696211E8117}"/>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855">
                  <a:extLst>
                    <a:ext uri="{FF2B5EF4-FFF2-40B4-BE49-F238E27FC236}">
                      <a16:creationId xmlns:a16="http://schemas.microsoft.com/office/drawing/2014/main" id="{82118053-8C1C-C841-A495-DCB0EF345542}"/>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856">
                  <a:extLst>
                    <a:ext uri="{FF2B5EF4-FFF2-40B4-BE49-F238E27FC236}">
                      <a16:creationId xmlns:a16="http://schemas.microsoft.com/office/drawing/2014/main" id="{DFA74633-0451-F848-A038-52B85B120BBF}"/>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0" name="Group 189">
                <a:extLst>
                  <a:ext uri="{FF2B5EF4-FFF2-40B4-BE49-F238E27FC236}">
                    <a16:creationId xmlns:a16="http://schemas.microsoft.com/office/drawing/2014/main" id="{04A1B945-82CF-B24C-927F-7FD13A0C24C4}"/>
                  </a:ext>
                </a:extLst>
              </p:cNvPr>
              <p:cNvGrpSpPr/>
              <p:nvPr/>
            </p:nvGrpSpPr>
            <p:grpSpPr>
              <a:xfrm>
                <a:off x="9874069" y="4284324"/>
                <a:ext cx="406937" cy="372436"/>
                <a:chOff x="7341491" y="2307905"/>
                <a:chExt cx="509280" cy="439573"/>
              </a:xfrm>
            </p:grpSpPr>
            <p:grpSp>
              <p:nvGrpSpPr>
                <p:cNvPr id="191" name="Group 190">
                  <a:extLst>
                    <a:ext uri="{FF2B5EF4-FFF2-40B4-BE49-F238E27FC236}">
                      <a16:creationId xmlns:a16="http://schemas.microsoft.com/office/drawing/2014/main" id="{14BD4F1A-F69B-CC4E-9ADB-754A3C888DDB}"/>
                    </a:ext>
                  </a:extLst>
                </p:cNvPr>
                <p:cNvGrpSpPr/>
                <p:nvPr/>
              </p:nvGrpSpPr>
              <p:grpSpPr>
                <a:xfrm>
                  <a:off x="7341491" y="2426725"/>
                  <a:ext cx="509280" cy="320753"/>
                  <a:chOff x="7458407" y="2414528"/>
                  <a:chExt cx="509280" cy="320753"/>
                </a:xfrm>
              </p:grpSpPr>
              <p:pic>
                <p:nvPicPr>
                  <p:cNvPr id="200" name="Picture 1018" descr="laptop_keyboard">
                    <a:extLst>
                      <a:ext uri="{FF2B5EF4-FFF2-40B4-BE49-F238E27FC236}">
                        <a16:creationId xmlns:a16="http://schemas.microsoft.com/office/drawing/2014/main" id="{43A4C956-16BA-2749-B63E-A0735579E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Freeform 1019">
                    <a:extLst>
                      <a:ext uri="{FF2B5EF4-FFF2-40B4-BE49-F238E27FC236}">
                        <a16:creationId xmlns:a16="http://schemas.microsoft.com/office/drawing/2014/main" id="{FB9CB46A-3962-FA48-A49E-FC5678B7104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2" name="Picture 1020" descr="screen">
                    <a:extLst>
                      <a:ext uri="{FF2B5EF4-FFF2-40B4-BE49-F238E27FC236}">
                        <a16:creationId xmlns:a16="http://schemas.microsoft.com/office/drawing/2014/main" id="{546620B1-B43D-D44B-BDBF-CB7163856C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Freeform 1021">
                    <a:extLst>
                      <a:ext uri="{FF2B5EF4-FFF2-40B4-BE49-F238E27FC236}">
                        <a16:creationId xmlns:a16="http://schemas.microsoft.com/office/drawing/2014/main" id="{3609018E-54F0-C545-8881-2F666AE77294}"/>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Freeform 1022">
                    <a:extLst>
                      <a:ext uri="{FF2B5EF4-FFF2-40B4-BE49-F238E27FC236}">
                        <a16:creationId xmlns:a16="http://schemas.microsoft.com/office/drawing/2014/main" id="{25B49A33-C4F2-BD48-B970-1F34E2623C4F}"/>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5" name="Freeform 1023">
                    <a:extLst>
                      <a:ext uri="{FF2B5EF4-FFF2-40B4-BE49-F238E27FC236}">
                        <a16:creationId xmlns:a16="http://schemas.microsoft.com/office/drawing/2014/main" id="{7A3CD4B0-7D22-AA45-8A15-E073D619536E}"/>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6" name="Freeform 1024">
                    <a:extLst>
                      <a:ext uri="{FF2B5EF4-FFF2-40B4-BE49-F238E27FC236}">
                        <a16:creationId xmlns:a16="http://schemas.microsoft.com/office/drawing/2014/main" id="{6A3B0A44-ABEE-F642-9AA1-40BC4C0AD4E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7" name="Freeform 1025">
                    <a:extLst>
                      <a:ext uri="{FF2B5EF4-FFF2-40B4-BE49-F238E27FC236}">
                        <a16:creationId xmlns:a16="http://schemas.microsoft.com/office/drawing/2014/main" id="{8E276300-85ED-F14E-BCE2-C7D4D59B3BD1}"/>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Freeform 1026">
                    <a:extLst>
                      <a:ext uri="{FF2B5EF4-FFF2-40B4-BE49-F238E27FC236}">
                        <a16:creationId xmlns:a16="http://schemas.microsoft.com/office/drawing/2014/main" id="{C5ADDBAC-F8C7-5846-8484-7E2ACCC04250}"/>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9" name="Group 1027">
                    <a:extLst>
                      <a:ext uri="{FF2B5EF4-FFF2-40B4-BE49-F238E27FC236}">
                        <a16:creationId xmlns:a16="http://schemas.microsoft.com/office/drawing/2014/main" id="{6244016C-85DB-4D44-A0FC-F42A9A7D3A3C}"/>
                      </a:ext>
                    </a:extLst>
                  </p:cNvPr>
                  <p:cNvGrpSpPr>
                    <a:grpSpLocks/>
                  </p:cNvGrpSpPr>
                  <p:nvPr/>
                </p:nvGrpSpPr>
                <p:grpSpPr bwMode="auto">
                  <a:xfrm>
                    <a:off x="7594735" y="2642220"/>
                    <a:ext cx="98740" cy="36846"/>
                    <a:chOff x="1740" y="2642"/>
                    <a:chExt cx="752" cy="327"/>
                  </a:xfrm>
                </p:grpSpPr>
                <p:sp>
                  <p:nvSpPr>
                    <p:cNvPr id="216" name="Freeform 1028">
                      <a:extLst>
                        <a:ext uri="{FF2B5EF4-FFF2-40B4-BE49-F238E27FC236}">
                          <a16:creationId xmlns:a16="http://schemas.microsoft.com/office/drawing/2014/main" id="{5AA16397-7098-9946-8BE9-C4651BB16E2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 name="Freeform 1029">
                      <a:extLst>
                        <a:ext uri="{FF2B5EF4-FFF2-40B4-BE49-F238E27FC236}">
                          <a16:creationId xmlns:a16="http://schemas.microsoft.com/office/drawing/2014/main" id="{384C7126-22CD-204D-ADC8-D47C7589576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Freeform 1030">
                      <a:extLst>
                        <a:ext uri="{FF2B5EF4-FFF2-40B4-BE49-F238E27FC236}">
                          <a16:creationId xmlns:a16="http://schemas.microsoft.com/office/drawing/2014/main" id="{988ADBF6-5CE8-D54F-9B1A-0CDD671EFC2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 name="Freeform 1031">
                      <a:extLst>
                        <a:ext uri="{FF2B5EF4-FFF2-40B4-BE49-F238E27FC236}">
                          <a16:creationId xmlns:a16="http://schemas.microsoft.com/office/drawing/2014/main" id="{143CE67A-75D1-0648-A3F8-C441C79AD8D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 name="Freeform 1032">
                      <a:extLst>
                        <a:ext uri="{FF2B5EF4-FFF2-40B4-BE49-F238E27FC236}">
                          <a16:creationId xmlns:a16="http://schemas.microsoft.com/office/drawing/2014/main" id="{D7D5A372-4E31-6F4C-AAB1-9DE01C704BF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 name="Freeform 1033">
                      <a:extLst>
                        <a:ext uri="{FF2B5EF4-FFF2-40B4-BE49-F238E27FC236}">
                          <a16:creationId xmlns:a16="http://schemas.microsoft.com/office/drawing/2014/main" id="{0AF2083D-846C-A943-9458-9EF7685D4DE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10" name="Freeform 1034">
                    <a:extLst>
                      <a:ext uri="{FF2B5EF4-FFF2-40B4-BE49-F238E27FC236}">
                        <a16:creationId xmlns:a16="http://schemas.microsoft.com/office/drawing/2014/main" id="{3B1CD3A9-2A99-D943-AB31-0016D9DD7466}"/>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Freeform 1035">
                    <a:extLst>
                      <a:ext uri="{FF2B5EF4-FFF2-40B4-BE49-F238E27FC236}">
                        <a16:creationId xmlns:a16="http://schemas.microsoft.com/office/drawing/2014/main" id="{9DA1D7A0-F967-E74D-960A-4B56F22DD27D}"/>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2" name="Freeform 1036">
                    <a:extLst>
                      <a:ext uri="{FF2B5EF4-FFF2-40B4-BE49-F238E27FC236}">
                        <a16:creationId xmlns:a16="http://schemas.microsoft.com/office/drawing/2014/main" id="{950CCC8A-F414-9A41-9782-93A28378FB66}"/>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 name="Freeform 1037">
                    <a:extLst>
                      <a:ext uri="{FF2B5EF4-FFF2-40B4-BE49-F238E27FC236}">
                        <a16:creationId xmlns:a16="http://schemas.microsoft.com/office/drawing/2014/main" id="{096C7422-F2A4-C441-8ACD-BCE2E662DB7A}"/>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 name="Freeform 1038">
                    <a:extLst>
                      <a:ext uri="{FF2B5EF4-FFF2-40B4-BE49-F238E27FC236}">
                        <a16:creationId xmlns:a16="http://schemas.microsoft.com/office/drawing/2014/main" id="{62886C74-4755-1F49-916C-0FB17C421A31}"/>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 name="Freeform 1039">
                    <a:extLst>
                      <a:ext uri="{FF2B5EF4-FFF2-40B4-BE49-F238E27FC236}">
                        <a16:creationId xmlns:a16="http://schemas.microsoft.com/office/drawing/2014/main" id="{83286882-3B59-2E4B-8F6B-0A559AFADE53}"/>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2" name="Group 850">
                  <a:extLst>
                    <a:ext uri="{FF2B5EF4-FFF2-40B4-BE49-F238E27FC236}">
                      <a16:creationId xmlns:a16="http://schemas.microsoft.com/office/drawing/2014/main" id="{19F8753D-AAD8-4949-A49B-6EC93DC27061}"/>
                    </a:ext>
                  </a:extLst>
                </p:cNvPr>
                <p:cNvGrpSpPr>
                  <a:grpSpLocks/>
                </p:cNvGrpSpPr>
                <p:nvPr/>
              </p:nvGrpSpPr>
              <p:grpSpPr bwMode="auto">
                <a:xfrm>
                  <a:off x="7408527" y="2307905"/>
                  <a:ext cx="399726" cy="74090"/>
                  <a:chOff x="2199" y="955"/>
                  <a:chExt cx="2547" cy="506"/>
                </a:xfrm>
              </p:grpSpPr>
              <p:sp>
                <p:nvSpPr>
                  <p:cNvPr id="194" name="Freeform 851">
                    <a:extLst>
                      <a:ext uri="{FF2B5EF4-FFF2-40B4-BE49-F238E27FC236}">
                        <a16:creationId xmlns:a16="http://schemas.microsoft.com/office/drawing/2014/main" id="{40AEBF74-7D40-DE48-B7FB-0E8992CB58C0}"/>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Freeform 852">
                    <a:extLst>
                      <a:ext uri="{FF2B5EF4-FFF2-40B4-BE49-F238E27FC236}">
                        <a16:creationId xmlns:a16="http://schemas.microsoft.com/office/drawing/2014/main" id="{CD6F1594-3FE4-F94F-ACC7-0D901861F35D}"/>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Freeform 853">
                    <a:extLst>
                      <a:ext uri="{FF2B5EF4-FFF2-40B4-BE49-F238E27FC236}">
                        <a16:creationId xmlns:a16="http://schemas.microsoft.com/office/drawing/2014/main" id="{D17F9977-9E37-8741-B482-D64778F67146}"/>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Freeform 854">
                    <a:extLst>
                      <a:ext uri="{FF2B5EF4-FFF2-40B4-BE49-F238E27FC236}">
                        <a16:creationId xmlns:a16="http://schemas.microsoft.com/office/drawing/2014/main" id="{9CA9F277-24FA-3940-B16C-D12B7BB4F34D}"/>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Freeform 855">
                    <a:extLst>
                      <a:ext uri="{FF2B5EF4-FFF2-40B4-BE49-F238E27FC236}">
                        <a16:creationId xmlns:a16="http://schemas.microsoft.com/office/drawing/2014/main" id="{42D0BD36-F52A-EA4F-8E56-673822F59354}"/>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 name="Freeform 856">
                    <a:extLst>
                      <a:ext uri="{FF2B5EF4-FFF2-40B4-BE49-F238E27FC236}">
                        <a16:creationId xmlns:a16="http://schemas.microsoft.com/office/drawing/2014/main" id="{DE032556-7636-804E-906F-97BBD0B9C96F}"/>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93" name="Straight Connector 192">
                  <a:extLst>
                    <a:ext uri="{FF2B5EF4-FFF2-40B4-BE49-F238E27FC236}">
                      <a16:creationId xmlns:a16="http://schemas.microsoft.com/office/drawing/2014/main" id="{E327019D-1905-154A-8E85-6EC04E77529B}"/>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25857B5F-442D-6547-97DC-F5378BA1C438}"/>
                  </a:ext>
                </a:extLst>
              </p:cNvPr>
              <p:cNvGrpSpPr/>
              <p:nvPr/>
            </p:nvGrpSpPr>
            <p:grpSpPr>
              <a:xfrm>
                <a:off x="10632645" y="4361380"/>
                <a:ext cx="406937" cy="372436"/>
                <a:chOff x="7341491" y="2307905"/>
                <a:chExt cx="509280" cy="439573"/>
              </a:xfrm>
            </p:grpSpPr>
            <p:grpSp>
              <p:nvGrpSpPr>
                <p:cNvPr id="223" name="Group 222">
                  <a:extLst>
                    <a:ext uri="{FF2B5EF4-FFF2-40B4-BE49-F238E27FC236}">
                      <a16:creationId xmlns:a16="http://schemas.microsoft.com/office/drawing/2014/main" id="{76DB35A4-9E1B-4E44-8D0F-D270CF67063A}"/>
                    </a:ext>
                  </a:extLst>
                </p:cNvPr>
                <p:cNvGrpSpPr/>
                <p:nvPr/>
              </p:nvGrpSpPr>
              <p:grpSpPr>
                <a:xfrm>
                  <a:off x="7341491" y="2426725"/>
                  <a:ext cx="509280" cy="320753"/>
                  <a:chOff x="7458407" y="2414528"/>
                  <a:chExt cx="509280" cy="320753"/>
                </a:xfrm>
              </p:grpSpPr>
              <p:pic>
                <p:nvPicPr>
                  <p:cNvPr id="232" name="Picture 1018" descr="laptop_keyboard">
                    <a:extLst>
                      <a:ext uri="{FF2B5EF4-FFF2-40B4-BE49-F238E27FC236}">
                        <a16:creationId xmlns:a16="http://schemas.microsoft.com/office/drawing/2014/main" id="{4F4F48BB-0250-D44A-9BC4-81D3641D24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1019">
                    <a:extLst>
                      <a:ext uri="{FF2B5EF4-FFF2-40B4-BE49-F238E27FC236}">
                        <a16:creationId xmlns:a16="http://schemas.microsoft.com/office/drawing/2014/main" id="{2AF3E33D-CD8C-2F48-81D3-778B4B41A7D2}"/>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4" name="Picture 1020" descr="screen">
                    <a:extLst>
                      <a:ext uri="{FF2B5EF4-FFF2-40B4-BE49-F238E27FC236}">
                        <a16:creationId xmlns:a16="http://schemas.microsoft.com/office/drawing/2014/main" id="{8DF7014D-CFBA-C245-B0BD-DE0B172F72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Freeform 1021">
                    <a:extLst>
                      <a:ext uri="{FF2B5EF4-FFF2-40B4-BE49-F238E27FC236}">
                        <a16:creationId xmlns:a16="http://schemas.microsoft.com/office/drawing/2014/main" id="{511E93A6-2D52-5346-8CB6-B5B1DF37F792}"/>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 name="Freeform 1022">
                    <a:extLst>
                      <a:ext uri="{FF2B5EF4-FFF2-40B4-BE49-F238E27FC236}">
                        <a16:creationId xmlns:a16="http://schemas.microsoft.com/office/drawing/2014/main" id="{1D625A85-B0E0-4145-AF39-6DB0D9E0CBF4}"/>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Freeform 1023">
                    <a:extLst>
                      <a:ext uri="{FF2B5EF4-FFF2-40B4-BE49-F238E27FC236}">
                        <a16:creationId xmlns:a16="http://schemas.microsoft.com/office/drawing/2014/main" id="{ABD8107C-127C-8B4C-956D-D2038C947A11}"/>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 name="Freeform 1024">
                    <a:extLst>
                      <a:ext uri="{FF2B5EF4-FFF2-40B4-BE49-F238E27FC236}">
                        <a16:creationId xmlns:a16="http://schemas.microsoft.com/office/drawing/2014/main" id="{523BA87F-7AE2-F34A-B701-BE0CF79FE0D6}"/>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Freeform 1025">
                    <a:extLst>
                      <a:ext uri="{FF2B5EF4-FFF2-40B4-BE49-F238E27FC236}">
                        <a16:creationId xmlns:a16="http://schemas.microsoft.com/office/drawing/2014/main" id="{F6F11968-F7C7-7148-A094-57D4B6F7A6AE}"/>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Freeform 1026">
                    <a:extLst>
                      <a:ext uri="{FF2B5EF4-FFF2-40B4-BE49-F238E27FC236}">
                        <a16:creationId xmlns:a16="http://schemas.microsoft.com/office/drawing/2014/main" id="{9CE419CC-6653-D64F-826C-2A3B663DD5E5}"/>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1027">
                    <a:extLst>
                      <a:ext uri="{FF2B5EF4-FFF2-40B4-BE49-F238E27FC236}">
                        <a16:creationId xmlns:a16="http://schemas.microsoft.com/office/drawing/2014/main" id="{B79A86C8-03B9-3742-B3E1-C3C4870A9B65}"/>
                      </a:ext>
                    </a:extLst>
                  </p:cNvPr>
                  <p:cNvGrpSpPr>
                    <a:grpSpLocks/>
                  </p:cNvGrpSpPr>
                  <p:nvPr/>
                </p:nvGrpSpPr>
                <p:grpSpPr bwMode="auto">
                  <a:xfrm>
                    <a:off x="7594735" y="2642220"/>
                    <a:ext cx="98740" cy="36846"/>
                    <a:chOff x="1740" y="2642"/>
                    <a:chExt cx="752" cy="327"/>
                  </a:xfrm>
                </p:grpSpPr>
                <p:sp>
                  <p:nvSpPr>
                    <p:cNvPr id="248" name="Freeform 1028">
                      <a:extLst>
                        <a:ext uri="{FF2B5EF4-FFF2-40B4-BE49-F238E27FC236}">
                          <a16:creationId xmlns:a16="http://schemas.microsoft.com/office/drawing/2014/main" id="{294DD880-2083-8645-945D-9844B406081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Freeform 1029">
                      <a:extLst>
                        <a:ext uri="{FF2B5EF4-FFF2-40B4-BE49-F238E27FC236}">
                          <a16:creationId xmlns:a16="http://schemas.microsoft.com/office/drawing/2014/main" id="{AE3490FA-748F-B64C-A3DB-5C327A8281B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Freeform 1030">
                      <a:extLst>
                        <a:ext uri="{FF2B5EF4-FFF2-40B4-BE49-F238E27FC236}">
                          <a16:creationId xmlns:a16="http://schemas.microsoft.com/office/drawing/2014/main" id="{2A46627B-BBEF-1943-8288-EC0F71CA7D3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Freeform 1031">
                      <a:extLst>
                        <a:ext uri="{FF2B5EF4-FFF2-40B4-BE49-F238E27FC236}">
                          <a16:creationId xmlns:a16="http://schemas.microsoft.com/office/drawing/2014/main" id="{6DF5FBDA-FAE1-B241-90C6-B93B7090DBE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Freeform 1032">
                      <a:extLst>
                        <a:ext uri="{FF2B5EF4-FFF2-40B4-BE49-F238E27FC236}">
                          <a16:creationId xmlns:a16="http://schemas.microsoft.com/office/drawing/2014/main" id="{7FA684E5-78AC-0C46-8D3D-012C1F74500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Freeform 1033">
                      <a:extLst>
                        <a:ext uri="{FF2B5EF4-FFF2-40B4-BE49-F238E27FC236}">
                          <a16:creationId xmlns:a16="http://schemas.microsoft.com/office/drawing/2014/main" id="{B3FCEF67-D6F1-984D-8779-21AC52CA9C5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42" name="Freeform 1034">
                    <a:extLst>
                      <a:ext uri="{FF2B5EF4-FFF2-40B4-BE49-F238E27FC236}">
                        <a16:creationId xmlns:a16="http://schemas.microsoft.com/office/drawing/2014/main" id="{236DF0FE-8B0C-254C-9AE3-B73153B830A0}"/>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Freeform 1035">
                    <a:extLst>
                      <a:ext uri="{FF2B5EF4-FFF2-40B4-BE49-F238E27FC236}">
                        <a16:creationId xmlns:a16="http://schemas.microsoft.com/office/drawing/2014/main" id="{CD69B965-4D92-7C44-AB07-D51C40C35600}"/>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Freeform 1036">
                    <a:extLst>
                      <a:ext uri="{FF2B5EF4-FFF2-40B4-BE49-F238E27FC236}">
                        <a16:creationId xmlns:a16="http://schemas.microsoft.com/office/drawing/2014/main" id="{7F88CD3B-8D3F-944F-93A0-3272A6EC0FC6}"/>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Freeform 1037">
                    <a:extLst>
                      <a:ext uri="{FF2B5EF4-FFF2-40B4-BE49-F238E27FC236}">
                        <a16:creationId xmlns:a16="http://schemas.microsoft.com/office/drawing/2014/main" id="{96F1BC2D-3CA4-2C4F-9D40-5E252F8EF9BC}"/>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Freeform 1038">
                    <a:extLst>
                      <a:ext uri="{FF2B5EF4-FFF2-40B4-BE49-F238E27FC236}">
                        <a16:creationId xmlns:a16="http://schemas.microsoft.com/office/drawing/2014/main" id="{0907C174-E6C0-5642-A505-58A08DD18AB9}"/>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Freeform 1039">
                    <a:extLst>
                      <a:ext uri="{FF2B5EF4-FFF2-40B4-BE49-F238E27FC236}">
                        <a16:creationId xmlns:a16="http://schemas.microsoft.com/office/drawing/2014/main" id="{1CDC6E2D-A772-3B49-8439-D3D891518374}"/>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4" name="Group 850">
                  <a:extLst>
                    <a:ext uri="{FF2B5EF4-FFF2-40B4-BE49-F238E27FC236}">
                      <a16:creationId xmlns:a16="http://schemas.microsoft.com/office/drawing/2014/main" id="{C7FC9F56-C4B9-CB4F-871F-27598301F431}"/>
                    </a:ext>
                  </a:extLst>
                </p:cNvPr>
                <p:cNvGrpSpPr>
                  <a:grpSpLocks/>
                </p:cNvGrpSpPr>
                <p:nvPr/>
              </p:nvGrpSpPr>
              <p:grpSpPr bwMode="auto">
                <a:xfrm>
                  <a:off x="7408527" y="2307905"/>
                  <a:ext cx="399726" cy="74090"/>
                  <a:chOff x="2199" y="955"/>
                  <a:chExt cx="2547" cy="506"/>
                </a:xfrm>
              </p:grpSpPr>
              <p:sp>
                <p:nvSpPr>
                  <p:cNvPr id="226" name="Freeform 851">
                    <a:extLst>
                      <a:ext uri="{FF2B5EF4-FFF2-40B4-BE49-F238E27FC236}">
                        <a16:creationId xmlns:a16="http://schemas.microsoft.com/office/drawing/2014/main" id="{C78362AD-12BA-544F-9449-4E99CFE45F8C}"/>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7" name="Freeform 852">
                    <a:extLst>
                      <a:ext uri="{FF2B5EF4-FFF2-40B4-BE49-F238E27FC236}">
                        <a16:creationId xmlns:a16="http://schemas.microsoft.com/office/drawing/2014/main" id="{D7D5F371-6CB2-754F-B423-4A735A9DB5C3}"/>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853">
                    <a:extLst>
                      <a:ext uri="{FF2B5EF4-FFF2-40B4-BE49-F238E27FC236}">
                        <a16:creationId xmlns:a16="http://schemas.microsoft.com/office/drawing/2014/main" id="{8BA4DE9D-2F75-6549-9A25-7FB763FE554F}"/>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854">
                    <a:extLst>
                      <a:ext uri="{FF2B5EF4-FFF2-40B4-BE49-F238E27FC236}">
                        <a16:creationId xmlns:a16="http://schemas.microsoft.com/office/drawing/2014/main" id="{9C6E88C6-1471-3640-9C83-836DB2672C78}"/>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855">
                    <a:extLst>
                      <a:ext uri="{FF2B5EF4-FFF2-40B4-BE49-F238E27FC236}">
                        <a16:creationId xmlns:a16="http://schemas.microsoft.com/office/drawing/2014/main" id="{CDF7241E-AB35-CB4E-AC37-D40F82656D3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856">
                    <a:extLst>
                      <a:ext uri="{FF2B5EF4-FFF2-40B4-BE49-F238E27FC236}">
                        <a16:creationId xmlns:a16="http://schemas.microsoft.com/office/drawing/2014/main" id="{1F147BC7-3E05-0248-B4B8-53FE858D23E7}"/>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5" name="Straight Connector 224">
                  <a:extLst>
                    <a:ext uri="{FF2B5EF4-FFF2-40B4-BE49-F238E27FC236}">
                      <a16:creationId xmlns:a16="http://schemas.microsoft.com/office/drawing/2014/main" id="{3BA573AA-F2AE-334C-B328-9F37A8FF4532}"/>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28" name="Group 527">
              <a:extLst>
                <a:ext uri="{FF2B5EF4-FFF2-40B4-BE49-F238E27FC236}">
                  <a16:creationId xmlns:a16="http://schemas.microsoft.com/office/drawing/2014/main" id="{B503E439-945A-A344-AB60-2A65A7023FC4}"/>
                </a:ext>
              </a:extLst>
            </p:cNvPr>
            <p:cNvGrpSpPr/>
            <p:nvPr/>
          </p:nvGrpSpPr>
          <p:grpSpPr>
            <a:xfrm>
              <a:off x="7840518" y="1242873"/>
              <a:ext cx="4037013" cy="1377421"/>
              <a:chOff x="7785100" y="730250"/>
              <a:chExt cx="4037013" cy="1377421"/>
            </a:xfrm>
          </p:grpSpPr>
          <p:grpSp>
            <p:nvGrpSpPr>
              <p:cNvPr id="273" name="Group 117">
                <a:extLst>
                  <a:ext uri="{FF2B5EF4-FFF2-40B4-BE49-F238E27FC236}">
                    <a16:creationId xmlns:a16="http://schemas.microsoft.com/office/drawing/2014/main" id="{D45AA40C-B22D-9946-9473-ECEF602BD97D}"/>
                  </a:ext>
                </a:extLst>
              </p:cNvPr>
              <p:cNvGrpSpPr>
                <a:grpSpLocks/>
              </p:cNvGrpSpPr>
              <p:nvPr/>
            </p:nvGrpSpPr>
            <p:grpSpPr bwMode="auto">
              <a:xfrm>
                <a:off x="7785100" y="736600"/>
                <a:ext cx="850900" cy="527050"/>
                <a:chOff x="-490" y="1664"/>
                <a:chExt cx="1429" cy="842"/>
              </a:xfrm>
            </p:grpSpPr>
            <p:sp>
              <p:nvSpPr>
                <p:cNvPr id="274" name="AutoShape 111">
                  <a:extLst>
                    <a:ext uri="{FF2B5EF4-FFF2-40B4-BE49-F238E27FC236}">
                      <a16:creationId xmlns:a16="http://schemas.microsoft.com/office/drawing/2014/main" id="{19FECEC5-DE0E-784A-9583-2B6FFC9B7B03}"/>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275" name="Group 116">
                  <a:extLst>
                    <a:ext uri="{FF2B5EF4-FFF2-40B4-BE49-F238E27FC236}">
                      <a16:creationId xmlns:a16="http://schemas.microsoft.com/office/drawing/2014/main" id="{CB83F8A1-1FC2-3B4D-8C09-DF5C80183588}"/>
                    </a:ext>
                  </a:extLst>
                </p:cNvPr>
                <p:cNvGrpSpPr>
                  <a:grpSpLocks/>
                </p:cNvGrpSpPr>
                <p:nvPr/>
              </p:nvGrpSpPr>
              <p:grpSpPr bwMode="auto">
                <a:xfrm>
                  <a:off x="-427" y="1737"/>
                  <a:ext cx="1217" cy="769"/>
                  <a:chOff x="-427" y="1737"/>
                  <a:chExt cx="1217" cy="769"/>
                </a:xfrm>
              </p:grpSpPr>
              <p:sp>
                <p:nvSpPr>
                  <p:cNvPr id="276" name="Rectangle 99">
                    <a:extLst>
                      <a:ext uri="{FF2B5EF4-FFF2-40B4-BE49-F238E27FC236}">
                        <a16:creationId xmlns:a16="http://schemas.microsoft.com/office/drawing/2014/main" id="{A2734C67-F9AC-2F44-B35F-38E877473CE5}"/>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77" name="Line 7">
                    <a:extLst>
                      <a:ext uri="{FF2B5EF4-FFF2-40B4-BE49-F238E27FC236}">
                        <a16:creationId xmlns:a16="http://schemas.microsoft.com/office/drawing/2014/main" id="{C66E4941-F9C5-1E4F-8B84-AFF95C6698DA}"/>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78" name="Group 103">
                    <a:extLst>
                      <a:ext uri="{FF2B5EF4-FFF2-40B4-BE49-F238E27FC236}">
                        <a16:creationId xmlns:a16="http://schemas.microsoft.com/office/drawing/2014/main" id="{7CB4606E-327A-1A44-A907-2660A56372FA}"/>
                      </a:ext>
                    </a:extLst>
                  </p:cNvPr>
                  <p:cNvGrpSpPr>
                    <a:grpSpLocks/>
                  </p:cNvGrpSpPr>
                  <p:nvPr/>
                </p:nvGrpSpPr>
                <p:grpSpPr bwMode="auto">
                  <a:xfrm>
                    <a:off x="68" y="2192"/>
                    <a:ext cx="387" cy="139"/>
                    <a:chOff x="322" y="890"/>
                    <a:chExt cx="872" cy="339"/>
                  </a:xfrm>
                </p:grpSpPr>
                <p:sp>
                  <p:nvSpPr>
                    <p:cNvPr id="284" name="Rectangle 104">
                      <a:extLst>
                        <a:ext uri="{FF2B5EF4-FFF2-40B4-BE49-F238E27FC236}">
                          <a16:creationId xmlns:a16="http://schemas.microsoft.com/office/drawing/2014/main" id="{A99A3752-5DF1-1C4E-BD45-602755ADFAE1}"/>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5" name="Rectangle 105">
                      <a:extLst>
                        <a:ext uri="{FF2B5EF4-FFF2-40B4-BE49-F238E27FC236}">
                          <a16:creationId xmlns:a16="http://schemas.microsoft.com/office/drawing/2014/main" id="{AC49E6EB-2EDA-8B47-AE75-BB9901D4F95E}"/>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6" name="Rectangle 106">
                      <a:extLst>
                        <a:ext uri="{FF2B5EF4-FFF2-40B4-BE49-F238E27FC236}">
                          <a16:creationId xmlns:a16="http://schemas.microsoft.com/office/drawing/2014/main" id="{651CC5C2-CB72-6C43-B103-BE4D703728D0}"/>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7" name="Rectangle 107">
                      <a:extLst>
                        <a:ext uri="{FF2B5EF4-FFF2-40B4-BE49-F238E27FC236}">
                          <a16:creationId xmlns:a16="http://schemas.microsoft.com/office/drawing/2014/main" id="{1DE97946-179C-8D42-A61A-D83CE594619F}"/>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8" name="Rectangle 108">
                      <a:extLst>
                        <a:ext uri="{FF2B5EF4-FFF2-40B4-BE49-F238E27FC236}">
                          <a16:creationId xmlns:a16="http://schemas.microsoft.com/office/drawing/2014/main" id="{04A1C1EF-E526-1F41-A47F-D1260D32ED04}"/>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9" name="AutoShape 109">
                      <a:extLst>
                        <a:ext uri="{FF2B5EF4-FFF2-40B4-BE49-F238E27FC236}">
                          <a16:creationId xmlns:a16="http://schemas.microsoft.com/office/drawing/2014/main" id="{DAE4B7E4-EF46-4D47-BE30-6BDF7FC9D9FC}"/>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79" name="Picture 110" descr="desktop_computer_stylized_small">
                    <a:extLst>
                      <a:ext uri="{FF2B5EF4-FFF2-40B4-BE49-F238E27FC236}">
                        <a16:creationId xmlns:a16="http://schemas.microsoft.com/office/drawing/2014/main" id="{DDDBC1EE-FFD8-AA47-90A3-58C691D12C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Rectangle 112">
                    <a:extLst>
                      <a:ext uri="{FF2B5EF4-FFF2-40B4-BE49-F238E27FC236}">
                        <a16:creationId xmlns:a16="http://schemas.microsoft.com/office/drawing/2014/main" id="{1ABA220B-E12D-014F-A57E-FF99A7E82320}"/>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1" name="Freeform 113">
                    <a:extLst>
                      <a:ext uri="{FF2B5EF4-FFF2-40B4-BE49-F238E27FC236}">
                        <a16:creationId xmlns:a16="http://schemas.microsoft.com/office/drawing/2014/main" id="{D421ED9C-7EE2-4245-A767-1000693F38B4}"/>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3" name="Picture 115" descr="tv">
                    <a:extLst>
                      <a:ext uri="{FF2B5EF4-FFF2-40B4-BE49-F238E27FC236}">
                        <a16:creationId xmlns:a16="http://schemas.microsoft.com/office/drawing/2014/main" id="{DA3CD424-6F2B-A64F-BB99-BFCEFC77DB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1" name="Line 169">
                <a:extLst>
                  <a:ext uri="{FF2B5EF4-FFF2-40B4-BE49-F238E27FC236}">
                    <a16:creationId xmlns:a16="http://schemas.microsoft.com/office/drawing/2014/main" id="{0ED8CDDF-16E6-9949-AE23-AEA42EA9F9D5}"/>
                  </a:ext>
                </a:extLst>
              </p:cNvPr>
              <p:cNvSpPr>
                <a:spLocks noChangeShapeType="1"/>
              </p:cNvSpPr>
              <p:nvPr/>
            </p:nvSpPr>
            <p:spPr bwMode="auto">
              <a:xfrm>
                <a:off x="8423564" y="1479550"/>
                <a:ext cx="2593686" cy="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9" name="Text Box 204">
                <a:extLst>
                  <a:ext uri="{FF2B5EF4-FFF2-40B4-BE49-F238E27FC236}">
                    <a16:creationId xmlns:a16="http://schemas.microsoft.com/office/drawing/2014/main" id="{9EB94DD9-4B0C-9F40-A9C8-055FEE1AEF50}"/>
                  </a:ext>
                </a:extLst>
              </p:cNvPr>
              <p:cNvSpPr txBox="1">
                <a:spLocks noChangeArrowheads="1"/>
              </p:cNvSpPr>
              <p:nvPr/>
            </p:nvSpPr>
            <p:spPr bwMode="auto">
              <a:xfrm>
                <a:off x="9439275" y="8080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nvGrpSpPr>
              <p:cNvPr id="524" name="Group 523">
                <a:extLst>
                  <a:ext uri="{FF2B5EF4-FFF2-40B4-BE49-F238E27FC236}">
                    <a16:creationId xmlns:a16="http://schemas.microsoft.com/office/drawing/2014/main" id="{94702E13-DA68-4543-AB4F-AD4BC76B53EB}"/>
                  </a:ext>
                </a:extLst>
              </p:cNvPr>
              <p:cNvGrpSpPr/>
              <p:nvPr/>
            </p:nvGrpSpPr>
            <p:grpSpPr>
              <a:xfrm>
                <a:off x="7872413" y="1479550"/>
                <a:ext cx="850900" cy="623888"/>
                <a:chOff x="7872413" y="1479550"/>
                <a:chExt cx="850900" cy="623888"/>
              </a:xfrm>
            </p:grpSpPr>
            <p:grpSp>
              <p:nvGrpSpPr>
                <p:cNvPr id="307" name="Group 135">
                  <a:extLst>
                    <a:ext uri="{FF2B5EF4-FFF2-40B4-BE49-F238E27FC236}">
                      <a16:creationId xmlns:a16="http://schemas.microsoft.com/office/drawing/2014/main" id="{18C2718F-6489-3842-866B-C6083D9124ED}"/>
                    </a:ext>
                  </a:extLst>
                </p:cNvPr>
                <p:cNvGrpSpPr>
                  <a:grpSpLocks/>
                </p:cNvGrpSpPr>
                <p:nvPr/>
              </p:nvGrpSpPr>
              <p:grpSpPr bwMode="auto">
                <a:xfrm>
                  <a:off x="7872413" y="1576388"/>
                  <a:ext cx="850900" cy="527050"/>
                  <a:chOff x="-490" y="1664"/>
                  <a:chExt cx="1429" cy="842"/>
                </a:xfrm>
              </p:grpSpPr>
              <p:sp>
                <p:nvSpPr>
                  <p:cNvPr id="308" name="AutoShape 136">
                    <a:extLst>
                      <a:ext uri="{FF2B5EF4-FFF2-40B4-BE49-F238E27FC236}">
                        <a16:creationId xmlns:a16="http://schemas.microsoft.com/office/drawing/2014/main" id="{06A4920B-716F-6440-A4A4-D28120C1641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09" name="Group 137">
                    <a:extLst>
                      <a:ext uri="{FF2B5EF4-FFF2-40B4-BE49-F238E27FC236}">
                        <a16:creationId xmlns:a16="http://schemas.microsoft.com/office/drawing/2014/main" id="{D5BBEB23-7774-4344-9031-57B565E6285C}"/>
                      </a:ext>
                    </a:extLst>
                  </p:cNvPr>
                  <p:cNvGrpSpPr>
                    <a:grpSpLocks/>
                  </p:cNvGrpSpPr>
                  <p:nvPr/>
                </p:nvGrpSpPr>
                <p:grpSpPr bwMode="auto">
                  <a:xfrm>
                    <a:off x="-427" y="1737"/>
                    <a:ext cx="1217" cy="769"/>
                    <a:chOff x="-427" y="1737"/>
                    <a:chExt cx="1217" cy="769"/>
                  </a:xfrm>
                </p:grpSpPr>
                <p:sp>
                  <p:nvSpPr>
                    <p:cNvPr id="310" name="Rectangle 138">
                      <a:extLst>
                        <a:ext uri="{FF2B5EF4-FFF2-40B4-BE49-F238E27FC236}">
                          <a16:creationId xmlns:a16="http://schemas.microsoft.com/office/drawing/2014/main" id="{8FC71A6F-1303-3A46-848F-ED88E09D463E}"/>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1" name="Line 7">
                      <a:extLst>
                        <a:ext uri="{FF2B5EF4-FFF2-40B4-BE49-F238E27FC236}">
                          <a16:creationId xmlns:a16="http://schemas.microsoft.com/office/drawing/2014/main" id="{74A21E63-C3A9-BE46-B55D-249D7B73ACE3}"/>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2" name="Group 140">
                      <a:extLst>
                        <a:ext uri="{FF2B5EF4-FFF2-40B4-BE49-F238E27FC236}">
                          <a16:creationId xmlns:a16="http://schemas.microsoft.com/office/drawing/2014/main" id="{F6600432-E3DE-234E-9D32-F2444455478A}"/>
                        </a:ext>
                      </a:extLst>
                    </p:cNvPr>
                    <p:cNvGrpSpPr>
                      <a:grpSpLocks/>
                    </p:cNvGrpSpPr>
                    <p:nvPr/>
                  </p:nvGrpSpPr>
                  <p:grpSpPr bwMode="auto">
                    <a:xfrm>
                      <a:off x="68" y="2192"/>
                      <a:ext cx="387" cy="139"/>
                      <a:chOff x="322" y="890"/>
                      <a:chExt cx="872" cy="339"/>
                    </a:xfrm>
                  </p:grpSpPr>
                  <p:sp>
                    <p:nvSpPr>
                      <p:cNvPr id="318" name="Rectangle 141">
                        <a:extLst>
                          <a:ext uri="{FF2B5EF4-FFF2-40B4-BE49-F238E27FC236}">
                            <a16:creationId xmlns:a16="http://schemas.microsoft.com/office/drawing/2014/main" id="{0AC9502F-C0FF-034A-B159-81DCA48F8147}"/>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9" name="Rectangle 142">
                        <a:extLst>
                          <a:ext uri="{FF2B5EF4-FFF2-40B4-BE49-F238E27FC236}">
                            <a16:creationId xmlns:a16="http://schemas.microsoft.com/office/drawing/2014/main" id="{1836D0E5-A637-3645-ADFC-9E3F1C734453}"/>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0" name="Rectangle 143">
                        <a:extLst>
                          <a:ext uri="{FF2B5EF4-FFF2-40B4-BE49-F238E27FC236}">
                            <a16:creationId xmlns:a16="http://schemas.microsoft.com/office/drawing/2014/main" id="{033C6F2A-0F65-6040-8A3C-BAD90C628B94}"/>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1" name="Rectangle 144">
                        <a:extLst>
                          <a:ext uri="{FF2B5EF4-FFF2-40B4-BE49-F238E27FC236}">
                            <a16:creationId xmlns:a16="http://schemas.microsoft.com/office/drawing/2014/main" id="{513E5FB6-D7F9-9343-82C8-9BB80CB7FF95}"/>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2" name="Rectangle 145">
                        <a:extLst>
                          <a:ext uri="{FF2B5EF4-FFF2-40B4-BE49-F238E27FC236}">
                            <a16:creationId xmlns:a16="http://schemas.microsoft.com/office/drawing/2014/main" id="{700456BA-BDB8-784C-999D-644E2C79FCD6}"/>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3" name="AutoShape 146">
                        <a:extLst>
                          <a:ext uri="{FF2B5EF4-FFF2-40B4-BE49-F238E27FC236}">
                            <a16:creationId xmlns:a16="http://schemas.microsoft.com/office/drawing/2014/main" id="{902212FC-7256-754F-AFD4-8BD64D83D2D9}"/>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13" name="Picture 147" descr="desktop_computer_stylized_small">
                      <a:extLst>
                        <a:ext uri="{FF2B5EF4-FFF2-40B4-BE49-F238E27FC236}">
                          <a16:creationId xmlns:a16="http://schemas.microsoft.com/office/drawing/2014/main" id="{6749D4B2-638E-3247-895E-C38F81C6A1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 name="Rectangle 148">
                      <a:extLst>
                        <a:ext uri="{FF2B5EF4-FFF2-40B4-BE49-F238E27FC236}">
                          <a16:creationId xmlns:a16="http://schemas.microsoft.com/office/drawing/2014/main" id="{11D92BD6-CE36-634D-9F1B-6CBED16DB889}"/>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5" name="Freeform 149">
                      <a:extLst>
                        <a:ext uri="{FF2B5EF4-FFF2-40B4-BE49-F238E27FC236}">
                          <a16:creationId xmlns:a16="http://schemas.microsoft.com/office/drawing/2014/main" id="{FA61DEAA-1D6D-3A4B-9DD2-2633E3EF3298}"/>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17" name="Picture 151" descr="tv">
                      <a:extLst>
                        <a:ext uri="{FF2B5EF4-FFF2-40B4-BE49-F238E27FC236}">
                          <a16:creationId xmlns:a16="http://schemas.microsoft.com/office/drawing/2014/main" id="{94763A90-FA83-6D43-A436-F13917DEDD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4" name="Freeform 209">
                  <a:extLst>
                    <a:ext uri="{FF2B5EF4-FFF2-40B4-BE49-F238E27FC236}">
                      <a16:creationId xmlns:a16="http://schemas.microsoft.com/office/drawing/2014/main" id="{EFB2345E-45BF-0345-9876-16ED4A0CBD60}"/>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65" name="Rectangle 44">
                <a:extLst>
                  <a:ext uri="{FF2B5EF4-FFF2-40B4-BE49-F238E27FC236}">
                    <a16:creationId xmlns:a16="http://schemas.microsoft.com/office/drawing/2014/main" id="{7ABEC7AC-0CF9-7740-88E7-0E43CF01748F}"/>
                  </a:ext>
                </a:extLst>
              </p:cNvPr>
              <p:cNvSpPr>
                <a:spLocks noChangeArrowheads="1"/>
              </p:cNvSpPr>
              <p:nvPr/>
            </p:nvSpPr>
            <p:spPr bwMode="auto">
              <a:xfrm>
                <a:off x="10755313" y="1054100"/>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67" name="Freeform 216">
                <a:extLst>
                  <a:ext uri="{FF2B5EF4-FFF2-40B4-BE49-F238E27FC236}">
                    <a16:creationId xmlns:a16="http://schemas.microsoft.com/office/drawing/2014/main" id="{D74A0656-120C-2348-A152-8E46A643DE11}"/>
                  </a:ext>
                </a:extLst>
              </p:cNvPr>
              <p:cNvSpPr>
                <a:spLocks/>
              </p:cNvSpPr>
              <p:nvPr/>
            </p:nvSpPr>
            <p:spPr bwMode="auto">
              <a:xfrm>
                <a:off x="11012488" y="1236663"/>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99000">
                    <a:srgbClr val="E40000"/>
                  </a:gs>
                </a:gsLst>
                <a:lin ang="0" scaled="1"/>
              </a:gra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217">
                <a:extLst>
                  <a:ext uri="{FF2B5EF4-FFF2-40B4-BE49-F238E27FC236}">
                    <a16:creationId xmlns:a16="http://schemas.microsoft.com/office/drawing/2014/main" id="{B21EE085-803A-FB4A-83BD-700B68E7F645}"/>
                  </a:ext>
                </a:extLst>
              </p:cNvPr>
              <p:cNvSpPr>
                <a:spLocks/>
              </p:cNvSpPr>
              <p:nvPr/>
            </p:nvSpPr>
            <p:spPr bwMode="auto">
              <a:xfrm>
                <a:off x="11009842" y="1167342"/>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C00000"/>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Line 218">
                <a:extLst>
                  <a:ext uri="{FF2B5EF4-FFF2-40B4-BE49-F238E27FC236}">
                    <a16:creationId xmlns:a16="http://schemas.microsoft.com/office/drawing/2014/main" id="{662CF9DC-48CB-3C4D-B5DD-565FE580BE40}"/>
                  </a:ext>
                </a:extLst>
              </p:cNvPr>
              <p:cNvSpPr>
                <a:spLocks noChangeShapeType="1"/>
              </p:cNvSpPr>
              <p:nvPr/>
            </p:nvSpPr>
            <p:spPr bwMode="auto">
              <a:xfrm flipH="1">
                <a:off x="11339513" y="1295400"/>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0" name="Line 219">
                <a:extLst>
                  <a:ext uri="{FF2B5EF4-FFF2-40B4-BE49-F238E27FC236}">
                    <a16:creationId xmlns:a16="http://schemas.microsoft.com/office/drawing/2014/main" id="{7C5780A1-D001-8344-837A-3397C4576A2A}"/>
                  </a:ext>
                </a:extLst>
              </p:cNvPr>
              <p:cNvSpPr>
                <a:spLocks noChangeShapeType="1"/>
              </p:cNvSpPr>
              <p:nvPr/>
            </p:nvSpPr>
            <p:spPr bwMode="auto">
              <a:xfrm>
                <a:off x="11041063" y="1466850"/>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1" name="Freeform 220">
                <a:extLst>
                  <a:ext uri="{FF2B5EF4-FFF2-40B4-BE49-F238E27FC236}">
                    <a16:creationId xmlns:a16="http://schemas.microsoft.com/office/drawing/2014/main" id="{6C59CA65-50C3-0443-8B37-EE986EE2D328}"/>
                  </a:ext>
                </a:extLst>
              </p:cNvPr>
              <p:cNvSpPr>
                <a:spLocks/>
              </p:cNvSpPr>
              <p:nvPr/>
            </p:nvSpPr>
            <p:spPr bwMode="auto">
              <a:xfrm>
                <a:off x="11034713" y="1290638"/>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221">
                <a:extLst>
                  <a:ext uri="{FF2B5EF4-FFF2-40B4-BE49-F238E27FC236}">
                    <a16:creationId xmlns:a16="http://schemas.microsoft.com/office/drawing/2014/main" id="{7556E69F-3BCD-2B4F-A17A-81BBDE0EEFC2}"/>
                  </a:ext>
                </a:extLst>
              </p:cNvPr>
              <p:cNvSpPr>
                <a:spLocks/>
              </p:cNvSpPr>
              <p:nvPr/>
            </p:nvSpPr>
            <p:spPr bwMode="auto">
              <a:xfrm flipV="1">
                <a:off x="11034713" y="1527175"/>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AutoShape 225">
                <a:extLst>
                  <a:ext uri="{FF2B5EF4-FFF2-40B4-BE49-F238E27FC236}">
                    <a16:creationId xmlns:a16="http://schemas.microsoft.com/office/drawing/2014/main" id="{9DD28501-C345-2745-849B-87EB75970D3E}"/>
                  </a:ext>
                </a:extLst>
              </p:cNvPr>
              <p:cNvSpPr>
                <a:spLocks noChangeArrowheads="1"/>
              </p:cNvSpPr>
              <p:nvPr/>
            </p:nvSpPr>
            <p:spPr bwMode="auto">
              <a:xfrm>
                <a:off x="10615613" y="790575"/>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523" name="Group 522">
                <a:extLst>
                  <a:ext uri="{FF2B5EF4-FFF2-40B4-BE49-F238E27FC236}">
                    <a16:creationId xmlns:a16="http://schemas.microsoft.com/office/drawing/2014/main" id="{983BDABC-49F0-F642-9544-FC51657A2E15}"/>
                  </a:ext>
                </a:extLst>
              </p:cNvPr>
              <p:cNvGrpSpPr/>
              <p:nvPr/>
            </p:nvGrpSpPr>
            <p:grpSpPr>
              <a:xfrm>
                <a:off x="8699500" y="730250"/>
                <a:ext cx="850900" cy="755650"/>
                <a:chOff x="8699500" y="730250"/>
                <a:chExt cx="850900" cy="755650"/>
              </a:xfrm>
            </p:grpSpPr>
            <p:grpSp>
              <p:nvGrpSpPr>
                <p:cNvPr id="393" name="Group 117">
                  <a:extLst>
                    <a:ext uri="{FF2B5EF4-FFF2-40B4-BE49-F238E27FC236}">
                      <a16:creationId xmlns:a16="http://schemas.microsoft.com/office/drawing/2014/main" id="{D54CFC43-9C44-9741-8C04-D80CE4756997}"/>
                    </a:ext>
                  </a:extLst>
                </p:cNvPr>
                <p:cNvGrpSpPr>
                  <a:grpSpLocks/>
                </p:cNvGrpSpPr>
                <p:nvPr/>
              </p:nvGrpSpPr>
              <p:grpSpPr bwMode="auto">
                <a:xfrm>
                  <a:off x="8699500" y="730250"/>
                  <a:ext cx="850900" cy="527050"/>
                  <a:chOff x="-490" y="1664"/>
                  <a:chExt cx="1429" cy="842"/>
                </a:xfrm>
              </p:grpSpPr>
              <p:sp>
                <p:nvSpPr>
                  <p:cNvPr id="394" name="AutoShape 111">
                    <a:extLst>
                      <a:ext uri="{FF2B5EF4-FFF2-40B4-BE49-F238E27FC236}">
                        <a16:creationId xmlns:a16="http://schemas.microsoft.com/office/drawing/2014/main" id="{97DF7804-CC88-1F42-B8F9-051351FE8089}"/>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95" name="Group 116">
                    <a:extLst>
                      <a:ext uri="{FF2B5EF4-FFF2-40B4-BE49-F238E27FC236}">
                        <a16:creationId xmlns:a16="http://schemas.microsoft.com/office/drawing/2014/main" id="{62D463CD-C41B-EB42-B714-BE7DEB8C5A05}"/>
                      </a:ext>
                    </a:extLst>
                  </p:cNvPr>
                  <p:cNvGrpSpPr>
                    <a:grpSpLocks/>
                  </p:cNvGrpSpPr>
                  <p:nvPr/>
                </p:nvGrpSpPr>
                <p:grpSpPr bwMode="auto">
                  <a:xfrm>
                    <a:off x="-427" y="1737"/>
                    <a:ext cx="1217" cy="769"/>
                    <a:chOff x="-427" y="1737"/>
                    <a:chExt cx="1217" cy="769"/>
                  </a:xfrm>
                </p:grpSpPr>
                <p:sp>
                  <p:nvSpPr>
                    <p:cNvPr id="396" name="Rectangle 99">
                      <a:extLst>
                        <a:ext uri="{FF2B5EF4-FFF2-40B4-BE49-F238E27FC236}">
                          <a16:creationId xmlns:a16="http://schemas.microsoft.com/office/drawing/2014/main" id="{C882ED75-ED21-974A-90AC-D2ADE1E07E38}"/>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97" name="Line 7">
                      <a:extLst>
                        <a:ext uri="{FF2B5EF4-FFF2-40B4-BE49-F238E27FC236}">
                          <a16:creationId xmlns:a16="http://schemas.microsoft.com/office/drawing/2014/main" id="{1BB2D968-610B-184F-A2CF-14B33B3A9572}"/>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98" name="Group 103">
                      <a:extLst>
                        <a:ext uri="{FF2B5EF4-FFF2-40B4-BE49-F238E27FC236}">
                          <a16:creationId xmlns:a16="http://schemas.microsoft.com/office/drawing/2014/main" id="{4D4CE61C-8983-B647-864F-F470C03A070F}"/>
                        </a:ext>
                      </a:extLst>
                    </p:cNvPr>
                    <p:cNvGrpSpPr>
                      <a:grpSpLocks/>
                    </p:cNvGrpSpPr>
                    <p:nvPr/>
                  </p:nvGrpSpPr>
                  <p:grpSpPr bwMode="auto">
                    <a:xfrm>
                      <a:off x="68" y="2192"/>
                      <a:ext cx="387" cy="139"/>
                      <a:chOff x="322" y="890"/>
                      <a:chExt cx="872" cy="339"/>
                    </a:xfrm>
                  </p:grpSpPr>
                  <p:sp>
                    <p:nvSpPr>
                      <p:cNvPr id="403" name="Rectangle 104">
                        <a:extLst>
                          <a:ext uri="{FF2B5EF4-FFF2-40B4-BE49-F238E27FC236}">
                            <a16:creationId xmlns:a16="http://schemas.microsoft.com/office/drawing/2014/main" id="{F0C7BF96-DC9B-8F46-A1CD-DF23ED3B114D}"/>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105">
                        <a:extLst>
                          <a:ext uri="{FF2B5EF4-FFF2-40B4-BE49-F238E27FC236}">
                            <a16:creationId xmlns:a16="http://schemas.microsoft.com/office/drawing/2014/main" id="{31A36EA8-D658-AB47-BE82-801AA588F5B0}"/>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5" name="Rectangle 106">
                        <a:extLst>
                          <a:ext uri="{FF2B5EF4-FFF2-40B4-BE49-F238E27FC236}">
                            <a16:creationId xmlns:a16="http://schemas.microsoft.com/office/drawing/2014/main" id="{5DDEAC47-056C-384C-B89F-5A42C8379AD9}"/>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6" name="Rectangle 107">
                        <a:extLst>
                          <a:ext uri="{FF2B5EF4-FFF2-40B4-BE49-F238E27FC236}">
                            <a16:creationId xmlns:a16="http://schemas.microsoft.com/office/drawing/2014/main" id="{5FAEA790-B08D-2741-A24E-F6C8966DFA2D}"/>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7" name="Rectangle 108">
                        <a:extLst>
                          <a:ext uri="{FF2B5EF4-FFF2-40B4-BE49-F238E27FC236}">
                            <a16:creationId xmlns:a16="http://schemas.microsoft.com/office/drawing/2014/main" id="{C8681A97-C9D1-FE48-BB82-818A99CB0B4D}"/>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8" name="AutoShape 109">
                        <a:extLst>
                          <a:ext uri="{FF2B5EF4-FFF2-40B4-BE49-F238E27FC236}">
                            <a16:creationId xmlns:a16="http://schemas.microsoft.com/office/drawing/2014/main" id="{CFB36D93-5244-FD4C-BD34-FB641007F596}"/>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99" name="Picture 110" descr="desktop_computer_stylized_small">
                      <a:extLst>
                        <a:ext uri="{FF2B5EF4-FFF2-40B4-BE49-F238E27FC236}">
                          <a16:creationId xmlns:a16="http://schemas.microsoft.com/office/drawing/2014/main" id="{9B404C1F-048E-7044-BE69-14D8C09F81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112">
                      <a:extLst>
                        <a:ext uri="{FF2B5EF4-FFF2-40B4-BE49-F238E27FC236}">
                          <a16:creationId xmlns:a16="http://schemas.microsoft.com/office/drawing/2014/main" id="{93620211-30D2-A74F-85D8-3CCB3BB54C29}"/>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1" name="Freeform 113">
                      <a:extLst>
                        <a:ext uri="{FF2B5EF4-FFF2-40B4-BE49-F238E27FC236}">
                          <a16:creationId xmlns:a16="http://schemas.microsoft.com/office/drawing/2014/main" id="{EAB132C2-BF16-0F4B-B306-8B5A4C1C07AA}"/>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2" name="Picture 115" descr="tv">
                      <a:extLst>
                        <a:ext uri="{FF2B5EF4-FFF2-40B4-BE49-F238E27FC236}">
                          <a16:creationId xmlns:a16="http://schemas.microsoft.com/office/drawing/2014/main" id="{E56F1C09-456F-6945-AACA-76354A831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22" name="Straight Connector 521">
                  <a:extLst>
                    <a:ext uri="{FF2B5EF4-FFF2-40B4-BE49-F238E27FC236}">
                      <a16:creationId xmlns:a16="http://schemas.microsoft.com/office/drawing/2014/main" id="{CEADDDE2-F07E-2048-90F3-56476774EC97}"/>
                    </a:ext>
                  </a:extLst>
                </p:cNvPr>
                <p:cNvCxnSpPr/>
                <p:nvPr/>
              </p:nvCxnSpPr>
              <p:spPr>
                <a:xfrm>
                  <a:off x="9334500" y="1147233"/>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cxnSp>
            <p:nvCxnSpPr>
              <p:cNvPr id="412" name="Straight Connector 411">
                <a:extLst>
                  <a:ext uri="{FF2B5EF4-FFF2-40B4-BE49-F238E27FC236}">
                    <a16:creationId xmlns:a16="http://schemas.microsoft.com/office/drawing/2014/main" id="{2E6A914D-56E6-6144-8A5D-B26042233D49}"/>
                  </a:ext>
                </a:extLst>
              </p:cNvPr>
              <p:cNvCxnSpPr/>
              <p:nvPr/>
            </p:nvCxnSpPr>
            <p:spPr>
              <a:xfrm>
                <a:off x="8428567" y="1151466"/>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nvGrpSpPr>
              <p:cNvPr id="415" name="Group 414">
                <a:extLst>
                  <a:ext uri="{FF2B5EF4-FFF2-40B4-BE49-F238E27FC236}">
                    <a16:creationId xmlns:a16="http://schemas.microsoft.com/office/drawing/2014/main" id="{EA667DB5-3322-4A46-B5FA-A070FD5DC154}"/>
                  </a:ext>
                </a:extLst>
              </p:cNvPr>
              <p:cNvGrpSpPr/>
              <p:nvPr/>
            </p:nvGrpSpPr>
            <p:grpSpPr>
              <a:xfrm>
                <a:off x="8795279" y="1483783"/>
                <a:ext cx="850900" cy="623888"/>
                <a:chOff x="7872413" y="1479550"/>
                <a:chExt cx="850900" cy="623888"/>
              </a:xfrm>
            </p:grpSpPr>
            <p:grpSp>
              <p:nvGrpSpPr>
                <p:cNvPr id="416" name="Group 135">
                  <a:extLst>
                    <a:ext uri="{FF2B5EF4-FFF2-40B4-BE49-F238E27FC236}">
                      <a16:creationId xmlns:a16="http://schemas.microsoft.com/office/drawing/2014/main" id="{85DFD946-B194-774B-88CB-2C0D2F0CAAAB}"/>
                    </a:ext>
                  </a:extLst>
                </p:cNvPr>
                <p:cNvGrpSpPr>
                  <a:grpSpLocks/>
                </p:cNvGrpSpPr>
                <p:nvPr/>
              </p:nvGrpSpPr>
              <p:grpSpPr bwMode="auto">
                <a:xfrm>
                  <a:off x="7872413" y="1576388"/>
                  <a:ext cx="850900" cy="527050"/>
                  <a:chOff x="-490" y="1664"/>
                  <a:chExt cx="1429" cy="842"/>
                </a:xfrm>
              </p:grpSpPr>
              <p:sp>
                <p:nvSpPr>
                  <p:cNvPr id="418" name="AutoShape 136">
                    <a:extLst>
                      <a:ext uri="{FF2B5EF4-FFF2-40B4-BE49-F238E27FC236}">
                        <a16:creationId xmlns:a16="http://schemas.microsoft.com/office/drawing/2014/main" id="{F297B945-74B3-CB4B-878C-7C02A4889F1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419" name="Group 137">
                    <a:extLst>
                      <a:ext uri="{FF2B5EF4-FFF2-40B4-BE49-F238E27FC236}">
                        <a16:creationId xmlns:a16="http://schemas.microsoft.com/office/drawing/2014/main" id="{E4CF7180-96A2-CD40-B8A0-45AE98BA1F1E}"/>
                      </a:ext>
                    </a:extLst>
                  </p:cNvPr>
                  <p:cNvGrpSpPr>
                    <a:grpSpLocks/>
                  </p:cNvGrpSpPr>
                  <p:nvPr/>
                </p:nvGrpSpPr>
                <p:grpSpPr bwMode="auto">
                  <a:xfrm>
                    <a:off x="-427" y="1737"/>
                    <a:ext cx="1217" cy="769"/>
                    <a:chOff x="-427" y="1737"/>
                    <a:chExt cx="1217" cy="769"/>
                  </a:xfrm>
                </p:grpSpPr>
                <p:sp>
                  <p:nvSpPr>
                    <p:cNvPr id="420" name="Rectangle 138">
                      <a:extLst>
                        <a:ext uri="{FF2B5EF4-FFF2-40B4-BE49-F238E27FC236}">
                          <a16:creationId xmlns:a16="http://schemas.microsoft.com/office/drawing/2014/main" id="{E728FEDA-C496-A141-8FEA-14AAB825DF0A}"/>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1" name="Line 7">
                      <a:extLst>
                        <a:ext uri="{FF2B5EF4-FFF2-40B4-BE49-F238E27FC236}">
                          <a16:creationId xmlns:a16="http://schemas.microsoft.com/office/drawing/2014/main" id="{94947D33-1E0B-FE40-8CAB-CBBDC0D6E22A}"/>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22" name="Group 140">
                      <a:extLst>
                        <a:ext uri="{FF2B5EF4-FFF2-40B4-BE49-F238E27FC236}">
                          <a16:creationId xmlns:a16="http://schemas.microsoft.com/office/drawing/2014/main" id="{394E883E-EC3D-5D4A-AEA2-4725F7F2DBF7}"/>
                        </a:ext>
                      </a:extLst>
                    </p:cNvPr>
                    <p:cNvGrpSpPr>
                      <a:grpSpLocks/>
                    </p:cNvGrpSpPr>
                    <p:nvPr/>
                  </p:nvGrpSpPr>
                  <p:grpSpPr bwMode="auto">
                    <a:xfrm>
                      <a:off x="68" y="2192"/>
                      <a:ext cx="387" cy="139"/>
                      <a:chOff x="322" y="890"/>
                      <a:chExt cx="872" cy="339"/>
                    </a:xfrm>
                  </p:grpSpPr>
                  <p:sp>
                    <p:nvSpPr>
                      <p:cNvPr id="427" name="Rectangle 141">
                        <a:extLst>
                          <a:ext uri="{FF2B5EF4-FFF2-40B4-BE49-F238E27FC236}">
                            <a16:creationId xmlns:a16="http://schemas.microsoft.com/office/drawing/2014/main" id="{448655B1-0992-6F4B-815F-913E06606CB8}"/>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8" name="Rectangle 142">
                        <a:extLst>
                          <a:ext uri="{FF2B5EF4-FFF2-40B4-BE49-F238E27FC236}">
                            <a16:creationId xmlns:a16="http://schemas.microsoft.com/office/drawing/2014/main" id="{968409F2-F7DA-2446-B315-0CF4D05EAD1C}"/>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143">
                        <a:extLst>
                          <a:ext uri="{FF2B5EF4-FFF2-40B4-BE49-F238E27FC236}">
                            <a16:creationId xmlns:a16="http://schemas.microsoft.com/office/drawing/2014/main" id="{0362FF3B-ADD9-5744-8ACA-3EFADB83225A}"/>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30" name="Rectangle 144">
                        <a:extLst>
                          <a:ext uri="{FF2B5EF4-FFF2-40B4-BE49-F238E27FC236}">
                            <a16:creationId xmlns:a16="http://schemas.microsoft.com/office/drawing/2014/main" id="{C40AA11A-DFD4-8F42-897F-82FED599B224}"/>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31" name="Rectangle 145">
                        <a:extLst>
                          <a:ext uri="{FF2B5EF4-FFF2-40B4-BE49-F238E27FC236}">
                            <a16:creationId xmlns:a16="http://schemas.microsoft.com/office/drawing/2014/main" id="{8A810F1B-6E62-5742-8139-F7E89D3E1CE1}"/>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32" name="AutoShape 146">
                        <a:extLst>
                          <a:ext uri="{FF2B5EF4-FFF2-40B4-BE49-F238E27FC236}">
                            <a16:creationId xmlns:a16="http://schemas.microsoft.com/office/drawing/2014/main" id="{F9E0BEC6-A98D-274B-80FC-89A044339232}"/>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23" name="Picture 147" descr="desktop_computer_stylized_small">
                      <a:extLst>
                        <a:ext uri="{FF2B5EF4-FFF2-40B4-BE49-F238E27FC236}">
                          <a16:creationId xmlns:a16="http://schemas.microsoft.com/office/drawing/2014/main" id="{0A91A55F-2043-9E4B-99F9-AFA78F5A81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 name="Rectangle 148">
                      <a:extLst>
                        <a:ext uri="{FF2B5EF4-FFF2-40B4-BE49-F238E27FC236}">
                          <a16:creationId xmlns:a16="http://schemas.microsoft.com/office/drawing/2014/main" id="{F8AF0B05-119A-0146-852E-B3BD3225EC1D}"/>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5" name="Freeform 149">
                      <a:extLst>
                        <a:ext uri="{FF2B5EF4-FFF2-40B4-BE49-F238E27FC236}">
                          <a16:creationId xmlns:a16="http://schemas.microsoft.com/office/drawing/2014/main" id="{AB1B2319-3B1A-4844-AE46-5CB41DCFDC2B}"/>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26" name="Picture 151" descr="tv">
                      <a:extLst>
                        <a:ext uri="{FF2B5EF4-FFF2-40B4-BE49-F238E27FC236}">
                          <a16:creationId xmlns:a16="http://schemas.microsoft.com/office/drawing/2014/main" id="{FBF03B14-5AED-7E49-8E18-C9D52DD066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17" name="Freeform 209">
                  <a:extLst>
                    <a:ext uri="{FF2B5EF4-FFF2-40B4-BE49-F238E27FC236}">
                      <a16:creationId xmlns:a16="http://schemas.microsoft.com/office/drawing/2014/main" id="{0B7484A0-57B4-9D4F-88D9-C1C31B000066}"/>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33" name="Text Box 204">
                <a:extLst>
                  <a:ext uri="{FF2B5EF4-FFF2-40B4-BE49-F238E27FC236}">
                    <a16:creationId xmlns:a16="http://schemas.microsoft.com/office/drawing/2014/main" id="{3C38ADF6-8694-1144-9C3F-327CA8736409}"/>
                  </a:ext>
                </a:extLst>
              </p:cNvPr>
              <p:cNvSpPr txBox="1">
                <a:spLocks noChangeArrowheads="1"/>
              </p:cNvSpPr>
              <p:nvPr/>
            </p:nvSpPr>
            <p:spPr bwMode="auto">
              <a:xfrm>
                <a:off x="9744075" y="13414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sp>
          <p:nvSpPr>
            <p:cNvPr id="4" name="Rectangle 3">
              <a:extLst>
                <a:ext uri="{FF2B5EF4-FFF2-40B4-BE49-F238E27FC236}">
                  <a16:creationId xmlns:a16="http://schemas.microsoft.com/office/drawing/2014/main" id="{9FF01AC7-2E5B-D84F-AB90-A83570071E30}"/>
                </a:ext>
              </a:extLst>
            </p:cNvPr>
            <p:cNvSpPr/>
            <p:nvPr/>
          </p:nvSpPr>
          <p:spPr>
            <a:xfrm>
              <a:off x="9880298" y="2315290"/>
              <a:ext cx="149592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Cable access</a:t>
              </a:r>
            </a:p>
          </p:txBody>
        </p:sp>
        <p:sp>
          <p:nvSpPr>
            <p:cNvPr id="262" name="Rectangle 261">
              <a:extLst>
                <a:ext uri="{FF2B5EF4-FFF2-40B4-BE49-F238E27FC236}">
                  <a16:creationId xmlns:a16="http://schemas.microsoft.com/office/drawing/2014/main" id="{459E104B-0656-AD45-8B15-E06794D0179B}"/>
                </a:ext>
              </a:extLst>
            </p:cNvPr>
            <p:cNvSpPr/>
            <p:nvPr/>
          </p:nvSpPr>
          <p:spPr>
            <a:xfrm>
              <a:off x="8838380" y="4315152"/>
              <a:ext cx="9476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cellular</a:t>
              </a:r>
            </a:p>
          </p:txBody>
        </p:sp>
        <p:sp>
          <p:nvSpPr>
            <p:cNvPr id="263" name="Rectangle 262">
              <a:extLst>
                <a:ext uri="{FF2B5EF4-FFF2-40B4-BE49-F238E27FC236}">
                  <a16:creationId xmlns:a16="http://schemas.microsoft.com/office/drawing/2014/main" id="{23043AC6-1FBA-CA4A-90DB-571BBB799190}"/>
                </a:ext>
              </a:extLst>
            </p:cNvPr>
            <p:cNvSpPr/>
            <p:nvPr/>
          </p:nvSpPr>
          <p:spPr>
            <a:xfrm>
              <a:off x="8860151" y="5885806"/>
              <a:ext cx="64953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WiFi</a:t>
              </a:r>
            </a:p>
          </p:txBody>
        </p:sp>
        <p:sp>
          <p:nvSpPr>
            <p:cNvPr id="265" name="Rectangle 264">
              <a:extLst>
                <a:ext uri="{FF2B5EF4-FFF2-40B4-BE49-F238E27FC236}">
                  <a16:creationId xmlns:a16="http://schemas.microsoft.com/office/drawing/2014/main" id="{26AA65EC-3CE2-F045-85D4-2A946CC3BFE5}"/>
                </a:ext>
              </a:extLst>
            </p:cNvPr>
            <p:cNvSpPr/>
            <p:nvPr/>
          </p:nvSpPr>
          <p:spPr>
            <a:xfrm>
              <a:off x="10374820" y="5030500"/>
              <a:ext cx="16743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Ethernet LANs</a:t>
              </a:r>
            </a:p>
          </p:txBody>
        </p:sp>
      </p:grpSp>
      <p:sp>
        <p:nvSpPr>
          <p:cNvPr id="30" name="Slide Number Placeholder 29">
            <a:extLst>
              <a:ext uri="{FF2B5EF4-FFF2-40B4-BE49-F238E27FC236}">
                <a16:creationId xmlns:a16="http://schemas.microsoft.com/office/drawing/2014/main" id="{1D0657B2-9D8B-CF92-BE48-D98FDD0CABC1}"/>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Link Layer </a:t>
            </a:r>
            <a:fld id="{C4204591-24BD-A542-B9D5-F8D8A88D2FEE}" type="slidenum">
              <a:rPr lang="en-US" smtClean="0"/>
              <a:pPr/>
              <a:t>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3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dissolve">
                                      <p:cBhvr>
                                        <p:cTn id="7" dur="500"/>
                                        <p:tgtEl>
                                          <p:spTgt spid="6">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dissolve">
                                      <p:cBhvr>
                                        <p:cTn id="10" dur="500"/>
                                        <p:tgtEl>
                                          <p:spTgt spid="6">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animEffect transition="in" filter="dissolve">
                                      <p:cBhvr>
                                        <p:cTn id="13" dur="500"/>
                                        <p:tgtEl>
                                          <p:spTgt spid="6">
                                            <p:txEl>
                                              <p:pRg st="6" end="6"/>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7" end="7"/>
                                            </p:txEl>
                                          </p:spTgt>
                                        </p:tgtEl>
                                        <p:attrNameLst>
                                          <p:attrName>style.visibility</p:attrName>
                                        </p:attrNameLst>
                                      </p:cBhvr>
                                      <p:to>
                                        <p:strVal val="visible"/>
                                      </p:to>
                                    </p:set>
                                    <p:animEffect transition="in" filter="dissolve">
                                      <p:cBhvr>
                                        <p:cTn id="16" dur="500"/>
                                        <p:tgtEl>
                                          <p:spTgt spid="6">
                                            <p:txEl>
                                              <p:pRg st="7" end="7"/>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animEffect transition="in" filter="dissolve">
                                      <p:cBhvr>
                                        <p:cTn id="19"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918288" y="362678"/>
            <a:ext cx="10515600" cy="894622"/>
          </a:xfrm>
        </p:spPr>
        <p:txBody>
          <a:bodyPr>
            <a:normAutofit/>
          </a:bodyPr>
          <a:lstStyle/>
          <a:p>
            <a:r>
              <a:rPr lang="en-US" altLang="en-US" sz="5400" dirty="0">
                <a:cs typeface="Calibri" panose="020F0502020204030204" pitchFamily="34" charset="0"/>
              </a:rPr>
              <a:t>Link layer: services (more)</a:t>
            </a:r>
            <a:endParaRPr lang="en-US" sz="5400" dirty="0"/>
          </a:p>
        </p:txBody>
      </p:sp>
      <p:sp>
        <p:nvSpPr>
          <p:cNvPr id="6" name="Rectangle 3">
            <a:extLst>
              <a:ext uri="{FF2B5EF4-FFF2-40B4-BE49-F238E27FC236}">
                <a16:creationId xmlns:a16="http://schemas.microsoft.com/office/drawing/2014/main" id="{8AECB38E-687E-C946-9EB7-A4D36B2DC890}"/>
              </a:ext>
            </a:extLst>
          </p:cNvPr>
          <p:cNvSpPr txBox="1">
            <a:spLocks noChangeArrowheads="1"/>
          </p:cNvSpPr>
          <p:nvPr/>
        </p:nvSpPr>
        <p:spPr>
          <a:xfrm>
            <a:off x="1007706" y="1476885"/>
            <a:ext cx="6591653" cy="5155766"/>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97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pacing between adjacent sending and receiving nodes</a:t>
            </a:r>
          </a:p>
          <a:p>
            <a:pPr marL="344488" marR="0" lvl="0" indent="-2762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error detection: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errors caused by signal attenuation, noise.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detects errors, signals retransmission, or drops frame </a:t>
            </a:r>
          </a:p>
          <a:p>
            <a:pPr marL="352425" marR="0" lvl="0" indent="-3397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error correction: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identifies </a:t>
            </a:r>
            <a:r>
              <a:rPr kumimoji="0" lang="en-US" sz="2400" b="0" i="1" u="none" strike="noStrike" kern="1200" cap="none" spc="0" normalizeH="0" baseline="0" noProof="0" dirty="0">
                <a:ln>
                  <a:noFill/>
                </a:ln>
                <a:solidFill>
                  <a:srgbClr val="0000A8"/>
                </a:solidFill>
                <a:effectLst/>
                <a:uLnTx/>
                <a:uFillTx/>
                <a:latin typeface="Calibri" panose="020F0502020204030204"/>
                <a:ea typeface="+mn-ea"/>
                <a:cs typeface="+mn-cs"/>
              </a:rPr>
              <a:t>and corrects</a:t>
            </a: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bit error(s) without retransmission</a:t>
            </a:r>
          </a:p>
          <a:p>
            <a:pPr marL="344488" marR="0" lvl="0" indent="-3317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half-duplex and full-duplex:</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with half duplex, nodes at both ends of link can transmit, but not at same time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259">
            <a:extLst>
              <a:ext uri="{FF2B5EF4-FFF2-40B4-BE49-F238E27FC236}">
                <a16:creationId xmlns:a16="http://schemas.microsoft.com/office/drawing/2014/main" id="{F18DD465-5678-7F46-88CD-A9C8241C43A8}"/>
              </a:ext>
            </a:extLst>
          </p:cNvPr>
          <p:cNvGrpSpPr/>
          <p:nvPr/>
        </p:nvGrpSpPr>
        <p:grpSpPr>
          <a:xfrm>
            <a:off x="7840518" y="1242873"/>
            <a:ext cx="4208607" cy="5116362"/>
            <a:chOff x="7840518" y="1242873"/>
            <a:chExt cx="4208607" cy="5116362"/>
          </a:xfrm>
        </p:grpSpPr>
        <p:grpSp>
          <p:nvGrpSpPr>
            <p:cNvPr id="261" name="Group 260">
              <a:extLst>
                <a:ext uri="{FF2B5EF4-FFF2-40B4-BE49-F238E27FC236}">
                  <a16:creationId xmlns:a16="http://schemas.microsoft.com/office/drawing/2014/main" id="{525656D4-B7A0-C048-90DD-116180563E05}"/>
                </a:ext>
              </a:extLst>
            </p:cNvPr>
            <p:cNvGrpSpPr/>
            <p:nvPr/>
          </p:nvGrpSpPr>
          <p:grpSpPr>
            <a:xfrm>
              <a:off x="9022376" y="3275911"/>
              <a:ext cx="532171" cy="1016171"/>
              <a:chOff x="9022376" y="3275911"/>
              <a:chExt cx="615031" cy="1296090"/>
            </a:xfrm>
          </p:grpSpPr>
          <p:sp>
            <p:nvSpPr>
              <p:cNvPr id="583" name="Oval 800">
                <a:extLst>
                  <a:ext uri="{FF2B5EF4-FFF2-40B4-BE49-F238E27FC236}">
                    <a16:creationId xmlns:a16="http://schemas.microsoft.com/office/drawing/2014/main" id="{F687B44D-8D4B-A74D-8F58-0F188DCC6954}"/>
                  </a:ext>
                </a:extLst>
              </p:cNvPr>
              <p:cNvSpPr>
                <a:spLocks noChangeArrowheads="1"/>
              </p:cNvSpPr>
              <p:nvPr/>
            </p:nvSpPr>
            <p:spPr bwMode="auto">
              <a:xfrm>
                <a:off x="9285510" y="3593195"/>
                <a:ext cx="69106" cy="79124"/>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4" name="Group 817">
                <a:extLst>
                  <a:ext uri="{FF2B5EF4-FFF2-40B4-BE49-F238E27FC236}">
                    <a16:creationId xmlns:a16="http://schemas.microsoft.com/office/drawing/2014/main" id="{D6E2B641-9D17-2347-9494-752FEC79FEF9}"/>
                  </a:ext>
                </a:extLst>
              </p:cNvPr>
              <p:cNvGrpSpPr>
                <a:grpSpLocks/>
              </p:cNvGrpSpPr>
              <p:nvPr/>
            </p:nvGrpSpPr>
            <p:grpSpPr bwMode="auto">
              <a:xfrm>
                <a:off x="9022376" y="3275911"/>
                <a:ext cx="615031" cy="694531"/>
                <a:chOff x="2920" y="1424"/>
                <a:chExt cx="326" cy="320"/>
              </a:xfrm>
            </p:grpSpPr>
            <p:sp>
              <p:nvSpPr>
                <p:cNvPr id="601" name="Oval 818">
                  <a:extLst>
                    <a:ext uri="{FF2B5EF4-FFF2-40B4-BE49-F238E27FC236}">
                      <a16:creationId xmlns:a16="http://schemas.microsoft.com/office/drawing/2014/main" id="{D7B3FADD-EEE2-3743-8F0A-E01E2C3F4256}"/>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2" name="Group 819">
                  <a:extLst>
                    <a:ext uri="{FF2B5EF4-FFF2-40B4-BE49-F238E27FC236}">
                      <a16:creationId xmlns:a16="http://schemas.microsoft.com/office/drawing/2014/main" id="{8B3464A8-E853-A64B-9712-FC16795F7738}"/>
                    </a:ext>
                  </a:extLst>
                </p:cNvPr>
                <p:cNvGrpSpPr>
                  <a:grpSpLocks/>
                </p:cNvGrpSpPr>
                <p:nvPr/>
              </p:nvGrpSpPr>
              <p:grpSpPr bwMode="auto">
                <a:xfrm>
                  <a:off x="2949" y="1424"/>
                  <a:ext cx="265" cy="280"/>
                  <a:chOff x="2949" y="1424"/>
                  <a:chExt cx="265" cy="280"/>
                </a:xfrm>
              </p:grpSpPr>
              <p:sp>
                <p:nvSpPr>
                  <p:cNvPr id="604" name="Oval 820">
                    <a:extLst>
                      <a:ext uri="{FF2B5EF4-FFF2-40B4-BE49-F238E27FC236}">
                        <a16:creationId xmlns:a16="http://schemas.microsoft.com/office/drawing/2014/main" id="{F6774F0C-90C9-204B-B18E-4E9469E21E8E}"/>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5" name="Oval 821">
                    <a:extLst>
                      <a:ext uri="{FF2B5EF4-FFF2-40B4-BE49-F238E27FC236}">
                        <a16:creationId xmlns:a16="http://schemas.microsoft.com/office/drawing/2014/main" id="{075DBCC1-6C56-F64C-AC66-773FFA666EB5}"/>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6" name="Oval 822">
                    <a:extLst>
                      <a:ext uri="{FF2B5EF4-FFF2-40B4-BE49-F238E27FC236}">
                        <a16:creationId xmlns:a16="http://schemas.microsoft.com/office/drawing/2014/main" id="{2688E6EC-A9AC-8542-9ABA-5D70150C8E59}"/>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7" name="Oval 823">
                    <a:extLst>
                      <a:ext uri="{FF2B5EF4-FFF2-40B4-BE49-F238E27FC236}">
                        <a16:creationId xmlns:a16="http://schemas.microsoft.com/office/drawing/2014/main" id="{C2CA4C50-60D7-1242-AF37-D86F543CEF0A}"/>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8" name="Freeform 824">
                    <a:extLst>
                      <a:ext uri="{FF2B5EF4-FFF2-40B4-BE49-F238E27FC236}">
                        <a16:creationId xmlns:a16="http://schemas.microsoft.com/office/drawing/2014/main" id="{A8DDFFF3-CE51-9B42-9E5F-D541D5414B87}"/>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a:noFill/>
                  </a:ln>
                  <a:effectLst/>
                  <a:extLst>
                    <a:ext uri="{91240B29-F687-4f45-9708-019B960494DF}">
                      <a14:hiddenLine xmlns="" xmlns:a14="http://schemas.microsoft.com/office/drawing/2010/main" w="19050" cmpd="sng">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03" name="Freeform 825">
                  <a:extLst>
                    <a:ext uri="{FF2B5EF4-FFF2-40B4-BE49-F238E27FC236}">
                      <a16:creationId xmlns:a16="http://schemas.microsoft.com/office/drawing/2014/main" id="{1259158D-5FC5-2E48-AA91-E37CD0405D1D}"/>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w="19050" cmpd="sng">
                  <a:no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85" name="Group 783">
                <a:extLst>
                  <a:ext uri="{FF2B5EF4-FFF2-40B4-BE49-F238E27FC236}">
                    <a16:creationId xmlns:a16="http://schemas.microsoft.com/office/drawing/2014/main" id="{A5401281-C010-FA40-ACD7-EDAB7C8101A2}"/>
                  </a:ext>
                </a:extLst>
              </p:cNvPr>
              <p:cNvGrpSpPr>
                <a:grpSpLocks/>
              </p:cNvGrpSpPr>
              <p:nvPr/>
            </p:nvGrpSpPr>
            <p:grpSpPr bwMode="auto">
              <a:xfrm>
                <a:off x="9122147" y="3619387"/>
                <a:ext cx="432400" cy="952614"/>
                <a:chOff x="3130" y="3288"/>
                <a:chExt cx="410" cy="742"/>
              </a:xfrm>
            </p:grpSpPr>
            <p:sp>
              <p:nvSpPr>
                <p:cNvPr id="586" name="Line 270">
                  <a:extLst>
                    <a:ext uri="{FF2B5EF4-FFF2-40B4-BE49-F238E27FC236}">
                      <a16:creationId xmlns:a16="http://schemas.microsoft.com/office/drawing/2014/main" id="{0CF128C2-09AA-7048-BF4A-CAD7299FDADA}"/>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7" name="Line 271">
                  <a:extLst>
                    <a:ext uri="{FF2B5EF4-FFF2-40B4-BE49-F238E27FC236}">
                      <a16:creationId xmlns:a16="http://schemas.microsoft.com/office/drawing/2014/main" id="{353BD8ED-04F8-604B-9852-A4031B864CAB}"/>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8" name="Line 272">
                  <a:extLst>
                    <a:ext uri="{FF2B5EF4-FFF2-40B4-BE49-F238E27FC236}">
                      <a16:creationId xmlns:a16="http://schemas.microsoft.com/office/drawing/2014/main" id="{9BE7E3A0-CCBA-0B4D-8E2B-0A951A511788}"/>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9" name="Line 273">
                  <a:extLst>
                    <a:ext uri="{FF2B5EF4-FFF2-40B4-BE49-F238E27FC236}">
                      <a16:creationId xmlns:a16="http://schemas.microsoft.com/office/drawing/2014/main" id="{86C9D0F3-E069-8A49-A72E-CF4AF5BB18F5}"/>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0" name="Line 274">
                  <a:extLst>
                    <a:ext uri="{FF2B5EF4-FFF2-40B4-BE49-F238E27FC236}">
                      <a16:creationId xmlns:a16="http://schemas.microsoft.com/office/drawing/2014/main" id="{D649354C-9195-7F49-BB05-EE2A053B5807}"/>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1" name="Line 275">
                  <a:extLst>
                    <a:ext uri="{FF2B5EF4-FFF2-40B4-BE49-F238E27FC236}">
                      <a16:creationId xmlns:a16="http://schemas.microsoft.com/office/drawing/2014/main" id="{7EBCC3C8-43FB-D746-AC83-38FDE50FFA1D}"/>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2" name="Line 276">
                  <a:extLst>
                    <a:ext uri="{FF2B5EF4-FFF2-40B4-BE49-F238E27FC236}">
                      <a16:creationId xmlns:a16="http://schemas.microsoft.com/office/drawing/2014/main" id="{72689539-26BE-064E-9437-B9456BEE7780}"/>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3" name="Line 277">
                  <a:extLst>
                    <a:ext uri="{FF2B5EF4-FFF2-40B4-BE49-F238E27FC236}">
                      <a16:creationId xmlns:a16="http://schemas.microsoft.com/office/drawing/2014/main" id="{EA7F379A-F606-D84A-B561-3DA5257E316A}"/>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4" name="Line 278">
                  <a:extLst>
                    <a:ext uri="{FF2B5EF4-FFF2-40B4-BE49-F238E27FC236}">
                      <a16:creationId xmlns:a16="http://schemas.microsoft.com/office/drawing/2014/main" id="{AD0E3F60-40A4-E249-9B7A-3F4C5CB08DE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5" name="Line 279">
                  <a:extLst>
                    <a:ext uri="{FF2B5EF4-FFF2-40B4-BE49-F238E27FC236}">
                      <a16:creationId xmlns:a16="http://schemas.microsoft.com/office/drawing/2014/main" id="{3A20EB55-5F53-8D4A-B15F-D4BDF5B95713}"/>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6" name="Line 280">
                  <a:extLst>
                    <a:ext uri="{FF2B5EF4-FFF2-40B4-BE49-F238E27FC236}">
                      <a16:creationId xmlns:a16="http://schemas.microsoft.com/office/drawing/2014/main" id="{09B1AE77-ABC6-A543-9BD3-1B79AEE5485D}"/>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7" name="Line 281">
                  <a:extLst>
                    <a:ext uri="{FF2B5EF4-FFF2-40B4-BE49-F238E27FC236}">
                      <a16:creationId xmlns:a16="http://schemas.microsoft.com/office/drawing/2014/main" id="{C9E2F43C-BF37-C043-9B9F-9B871CC21255}"/>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8" name="Line 282">
                  <a:extLst>
                    <a:ext uri="{FF2B5EF4-FFF2-40B4-BE49-F238E27FC236}">
                      <a16:creationId xmlns:a16="http://schemas.microsoft.com/office/drawing/2014/main" id="{5E154FF5-2885-3B45-AA84-B8A439A0494E}"/>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9" name="Line 283">
                  <a:extLst>
                    <a:ext uri="{FF2B5EF4-FFF2-40B4-BE49-F238E27FC236}">
                      <a16:creationId xmlns:a16="http://schemas.microsoft.com/office/drawing/2014/main" id="{F5561895-586A-9C4D-B794-5F38CF92B592}"/>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0" name="Line 284">
                  <a:extLst>
                    <a:ext uri="{FF2B5EF4-FFF2-40B4-BE49-F238E27FC236}">
                      <a16:creationId xmlns:a16="http://schemas.microsoft.com/office/drawing/2014/main" id="{530EB7CE-EDFC-7A4B-8A20-743CB298040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62" name="Group 261">
              <a:extLst>
                <a:ext uri="{FF2B5EF4-FFF2-40B4-BE49-F238E27FC236}">
                  <a16:creationId xmlns:a16="http://schemas.microsoft.com/office/drawing/2014/main" id="{A75D495D-C255-814F-AC70-A857D9CADE9E}"/>
                </a:ext>
              </a:extLst>
            </p:cNvPr>
            <p:cNvGrpSpPr/>
            <p:nvPr/>
          </p:nvGrpSpPr>
          <p:grpSpPr>
            <a:xfrm>
              <a:off x="8405402" y="3099042"/>
              <a:ext cx="527285" cy="593983"/>
              <a:chOff x="8328836" y="2202873"/>
              <a:chExt cx="527285" cy="593983"/>
            </a:xfrm>
          </p:grpSpPr>
          <p:pic>
            <p:nvPicPr>
              <p:cNvPr id="575" name="Picture 653" descr="iphone_stylized_small">
                <a:extLst>
                  <a:ext uri="{FF2B5EF4-FFF2-40B4-BE49-F238E27FC236}">
                    <a16:creationId xmlns:a16="http://schemas.microsoft.com/office/drawing/2014/main" id="{26EE1846-03D3-3F42-8334-610B30AB2D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432" y="2271663"/>
                <a:ext cx="180509" cy="52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6" name="Group 850">
                <a:extLst>
                  <a:ext uri="{FF2B5EF4-FFF2-40B4-BE49-F238E27FC236}">
                    <a16:creationId xmlns:a16="http://schemas.microsoft.com/office/drawing/2014/main" id="{866E8245-505E-3D4A-BEA8-C37EF27B338B}"/>
                  </a:ext>
                </a:extLst>
              </p:cNvPr>
              <p:cNvGrpSpPr>
                <a:grpSpLocks/>
              </p:cNvGrpSpPr>
              <p:nvPr/>
            </p:nvGrpSpPr>
            <p:grpSpPr bwMode="auto">
              <a:xfrm>
                <a:off x="8328836" y="2202873"/>
                <a:ext cx="527285" cy="118466"/>
                <a:chOff x="2199" y="955"/>
                <a:chExt cx="2547" cy="506"/>
              </a:xfrm>
            </p:grpSpPr>
            <p:sp>
              <p:nvSpPr>
                <p:cNvPr id="577" name="Freeform 851">
                  <a:extLst>
                    <a:ext uri="{FF2B5EF4-FFF2-40B4-BE49-F238E27FC236}">
                      <a16:creationId xmlns:a16="http://schemas.microsoft.com/office/drawing/2014/main" id="{43658B60-BEC0-2940-B4D2-1C6DF40A2346}"/>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8" name="Freeform 852">
                  <a:extLst>
                    <a:ext uri="{FF2B5EF4-FFF2-40B4-BE49-F238E27FC236}">
                      <a16:creationId xmlns:a16="http://schemas.microsoft.com/office/drawing/2014/main" id="{57F7CCE4-09AA-0F4A-97AC-1F000557143E}"/>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9" name="Freeform 853">
                  <a:extLst>
                    <a:ext uri="{FF2B5EF4-FFF2-40B4-BE49-F238E27FC236}">
                      <a16:creationId xmlns:a16="http://schemas.microsoft.com/office/drawing/2014/main" id="{08300E6E-FB45-764B-92BB-C176A3322E60}"/>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0" name="Freeform 854">
                  <a:extLst>
                    <a:ext uri="{FF2B5EF4-FFF2-40B4-BE49-F238E27FC236}">
                      <a16:creationId xmlns:a16="http://schemas.microsoft.com/office/drawing/2014/main" id="{48F0C5EB-B463-1941-A973-B8AF6D57BF3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1" name="Freeform 855">
                  <a:extLst>
                    <a:ext uri="{FF2B5EF4-FFF2-40B4-BE49-F238E27FC236}">
                      <a16:creationId xmlns:a16="http://schemas.microsoft.com/office/drawing/2014/main" id="{D46B24E5-B89E-144F-BA23-B0F52882123D}"/>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2" name="Freeform 856">
                  <a:extLst>
                    <a:ext uri="{FF2B5EF4-FFF2-40B4-BE49-F238E27FC236}">
                      <a16:creationId xmlns:a16="http://schemas.microsoft.com/office/drawing/2014/main" id="{4E35544A-3DDA-974E-9C4C-694B4E35FCE2}"/>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63" name="Group 262">
              <a:extLst>
                <a:ext uri="{FF2B5EF4-FFF2-40B4-BE49-F238E27FC236}">
                  <a16:creationId xmlns:a16="http://schemas.microsoft.com/office/drawing/2014/main" id="{32C545ED-43BF-7B4E-8160-E564ACA96044}"/>
                </a:ext>
              </a:extLst>
            </p:cNvPr>
            <p:cNvGrpSpPr/>
            <p:nvPr/>
          </p:nvGrpSpPr>
          <p:grpSpPr>
            <a:xfrm>
              <a:off x="7856376" y="3838205"/>
              <a:ext cx="1062340" cy="341909"/>
              <a:chOff x="9561515" y="2748013"/>
              <a:chExt cx="1120341" cy="347863"/>
            </a:xfrm>
          </p:grpSpPr>
          <p:pic>
            <p:nvPicPr>
              <p:cNvPr id="566" name="Picture 603" descr="car_icon_small">
                <a:extLst>
                  <a:ext uri="{FF2B5EF4-FFF2-40B4-BE49-F238E27FC236}">
                    <a16:creationId xmlns:a16="http://schemas.microsoft.com/office/drawing/2014/main" id="{9069160E-81B3-814E-BC7A-543EA448A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515" y="2826814"/>
                <a:ext cx="1120341" cy="26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7" name="Group 850">
                <a:extLst>
                  <a:ext uri="{FF2B5EF4-FFF2-40B4-BE49-F238E27FC236}">
                    <a16:creationId xmlns:a16="http://schemas.microsoft.com/office/drawing/2014/main" id="{FDD85375-764E-1A4D-AAC3-B4572E6A466E}"/>
                  </a:ext>
                </a:extLst>
              </p:cNvPr>
              <p:cNvGrpSpPr>
                <a:grpSpLocks/>
              </p:cNvGrpSpPr>
              <p:nvPr/>
            </p:nvGrpSpPr>
            <p:grpSpPr bwMode="auto">
              <a:xfrm>
                <a:off x="9788587" y="2748013"/>
                <a:ext cx="527285" cy="118466"/>
                <a:chOff x="2199" y="955"/>
                <a:chExt cx="2547" cy="506"/>
              </a:xfrm>
            </p:grpSpPr>
            <p:sp>
              <p:nvSpPr>
                <p:cNvPr id="569" name="Freeform 851">
                  <a:extLst>
                    <a:ext uri="{FF2B5EF4-FFF2-40B4-BE49-F238E27FC236}">
                      <a16:creationId xmlns:a16="http://schemas.microsoft.com/office/drawing/2014/main" id="{A627EE87-50B4-EA4B-9EAF-9300F60936E6}"/>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0" name="Freeform 852">
                  <a:extLst>
                    <a:ext uri="{FF2B5EF4-FFF2-40B4-BE49-F238E27FC236}">
                      <a16:creationId xmlns:a16="http://schemas.microsoft.com/office/drawing/2014/main" id="{E110E52C-6DC7-D449-86DF-2909C92828FD}"/>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1" name="Freeform 853">
                  <a:extLst>
                    <a:ext uri="{FF2B5EF4-FFF2-40B4-BE49-F238E27FC236}">
                      <a16:creationId xmlns:a16="http://schemas.microsoft.com/office/drawing/2014/main" id="{1CBD7BA2-89D1-8D42-9BFD-5738BAD3AE1D}"/>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2" name="Freeform 854">
                  <a:extLst>
                    <a:ext uri="{FF2B5EF4-FFF2-40B4-BE49-F238E27FC236}">
                      <a16:creationId xmlns:a16="http://schemas.microsoft.com/office/drawing/2014/main" id="{73CEC12A-17BA-9F45-B7BF-12FFD0853639}"/>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3" name="Freeform 855">
                  <a:extLst>
                    <a:ext uri="{FF2B5EF4-FFF2-40B4-BE49-F238E27FC236}">
                      <a16:creationId xmlns:a16="http://schemas.microsoft.com/office/drawing/2014/main" id="{DCD2F1BD-FE5C-AA4E-9F72-36A5532E2EC8}"/>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4" name="Freeform 856">
                  <a:extLst>
                    <a:ext uri="{FF2B5EF4-FFF2-40B4-BE49-F238E27FC236}">
                      <a16:creationId xmlns:a16="http://schemas.microsoft.com/office/drawing/2014/main" id="{447254F4-B1F8-FF42-A10D-AD0109927774}"/>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68" name="Straight Connector 567">
                <a:extLst>
                  <a:ext uri="{FF2B5EF4-FFF2-40B4-BE49-F238E27FC236}">
                    <a16:creationId xmlns:a16="http://schemas.microsoft.com/office/drawing/2014/main" id="{A5FA3456-E7C2-5346-90DA-566DF6B7CE52}"/>
                  </a:ext>
                </a:extLst>
              </p:cNvPr>
              <p:cNvCxnSpPr/>
              <p:nvPr/>
            </p:nvCxnSpPr>
            <p:spPr>
              <a:xfrm>
                <a:off x="10032156" y="2798664"/>
                <a:ext cx="31623" cy="1368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DE6D2425-80FB-B94E-B01C-00CDE34C0ABE}"/>
                </a:ext>
              </a:extLst>
            </p:cNvPr>
            <p:cNvGrpSpPr/>
            <p:nvPr/>
          </p:nvGrpSpPr>
          <p:grpSpPr>
            <a:xfrm>
              <a:off x="9731765" y="3463179"/>
              <a:ext cx="502369" cy="512348"/>
              <a:chOff x="7341491" y="2307905"/>
              <a:chExt cx="509280" cy="439573"/>
            </a:xfrm>
          </p:grpSpPr>
          <p:grpSp>
            <p:nvGrpSpPr>
              <p:cNvPr id="535" name="Group 534">
                <a:extLst>
                  <a:ext uri="{FF2B5EF4-FFF2-40B4-BE49-F238E27FC236}">
                    <a16:creationId xmlns:a16="http://schemas.microsoft.com/office/drawing/2014/main" id="{62E2EB96-BBDF-1B42-BD81-8F2EA9EEB029}"/>
                  </a:ext>
                </a:extLst>
              </p:cNvPr>
              <p:cNvGrpSpPr/>
              <p:nvPr/>
            </p:nvGrpSpPr>
            <p:grpSpPr>
              <a:xfrm>
                <a:off x="7341491" y="2426725"/>
                <a:ext cx="509280" cy="320753"/>
                <a:chOff x="7458407" y="2414528"/>
                <a:chExt cx="509280" cy="320753"/>
              </a:xfrm>
            </p:grpSpPr>
            <p:pic>
              <p:nvPicPr>
                <p:cNvPr id="544" name="Picture 1018" descr="laptop_keyboard">
                  <a:extLst>
                    <a:ext uri="{FF2B5EF4-FFF2-40B4-BE49-F238E27FC236}">
                      <a16:creationId xmlns:a16="http://schemas.microsoft.com/office/drawing/2014/main" id="{B26BC03B-36B5-C240-9509-5FC2687DAF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5" name="Freeform 1019">
                  <a:extLst>
                    <a:ext uri="{FF2B5EF4-FFF2-40B4-BE49-F238E27FC236}">
                      <a16:creationId xmlns:a16="http://schemas.microsoft.com/office/drawing/2014/main" id="{7184219E-4513-AD47-A6B5-6C820B45E6F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46" name="Picture 1020" descr="screen">
                  <a:extLst>
                    <a:ext uri="{FF2B5EF4-FFF2-40B4-BE49-F238E27FC236}">
                      <a16:creationId xmlns:a16="http://schemas.microsoft.com/office/drawing/2014/main" id="{7C9A828A-3FA8-DA44-B0BB-660CED5B6C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7" name="Freeform 1021">
                  <a:extLst>
                    <a:ext uri="{FF2B5EF4-FFF2-40B4-BE49-F238E27FC236}">
                      <a16:creationId xmlns:a16="http://schemas.microsoft.com/office/drawing/2014/main" id="{360E1912-E990-EF4A-A168-97D62A042CC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8" name="Freeform 1022">
                  <a:extLst>
                    <a:ext uri="{FF2B5EF4-FFF2-40B4-BE49-F238E27FC236}">
                      <a16:creationId xmlns:a16="http://schemas.microsoft.com/office/drawing/2014/main" id="{AB2F9DCB-7D0E-CF4F-B534-CD48B0FF5888}"/>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9" name="Freeform 1023">
                  <a:extLst>
                    <a:ext uri="{FF2B5EF4-FFF2-40B4-BE49-F238E27FC236}">
                      <a16:creationId xmlns:a16="http://schemas.microsoft.com/office/drawing/2014/main" id="{D2275662-6913-B342-8D4F-B54B1FD732B1}"/>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0" name="Freeform 1024">
                  <a:extLst>
                    <a:ext uri="{FF2B5EF4-FFF2-40B4-BE49-F238E27FC236}">
                      <a16:creationId xmlns:a16="http://schemas.microsoft.com/office/drawing/2014/main" id="{624D1F43-BEC1-0B42-B4B4-9C8B31E78295}"/>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1" name="Freeform 1025">
                  <a:extLst>
                    <a:ext uri="{FF2B5EF4-FFF2-40B4-BE49-F238E27FC236}">
                      <a16:creationId xmlns:a16="http://schemas.microsoft.com/office/drawing/2014/main" id="{4D03BFA9-5625-7048-80AD-E11761123C3A}"/>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2" name="Freeform 1026">
                  <a:extLst>
                    <a:ext uri="{FF2B5EF4-FFF2-40B4-BE49-F238E27FC236}">
                      <a16:creationId xmlns:a16="http://schemas.microsoft.com/office/drawing/2014/main" id="{CBA0000F-3C26-4F47-ADF0-3A42BEB73824}"/>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53" name="Group 1027">
                  <a:extLst>
                    <a:ext uri="{FF2B5EF4-FFF2-40B4-BE49-F238E27FC236}">
                      <a16:creationId xmlns:a16="http://schemas.microsoft.com/office/drawing/2014/main" id="{B7A6EF01-4E6C-7747-9568-00D99B7B7EE9}"/>
                    </a:ext>
                  </a:extLst>
                </p:cNvPr>
                <p:cNvGrpSpPr>
                  <a:grpSpLocks/>
                </p:cNvGrpSpPr>
                <p:nvPr/>
              </p:nvGrpSpPr>
              <p:grpSpPr bwMode="auto">
                <a:xfrm>
                  <a:off x="7594735" y="2642220"/>
                  <a:ext cx="98740" cy="36846"/>
                  <a:chOff x="1740" y="2642"/>
                  <a:chExt cx="752" cy="327"/>
                </a:xfrm>
              </p:grpSpPr>
              <p:sp>
                <p:nvSpPr>
                  <p:cNvPr id="560" name="Freeform 1028">
                    <a:extLst>
                      <a:ext uri="{FF2B5EF4-FFF2-40B4-BE49-F238E27FC236}">
                        <a16:creationId xmlns:a16="http://schemas.microsoft.com/office/drawing/2014/main" id="{3B534C3F-FFD2-AF49-A1B8-E3812FAAA7A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1" name="Freeform 1029">
                    <a:extLst>
                      <a:ext uri="{FF2B5EF4-FFF2-40B4-BE49-F238E27FC236}">
                        <a16:creationId xmlns:a16="http://schemas.microsoft.com/office/drawing/2014/main" id="{9E7AA977-F639-2A46-8045-57318488DCE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2" name="Freeform 1030">
                    <a:extLst>
                      <a:ext uri="{FF2B5EF4-FFF2-40B4-BE49-F238E27FC236}">
                        <a16:creationId xmlns:a16="http://schemas.microsoft.com/office/drawing/2014/main" id="{31170FBC-FBB9-9247-A3E8-2C725CFE0A2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3" name="Freeform 1031">
                    <a:extLst>
                      <a:ext uri="{FF2B5EF4-FFF2-40B4-BE49-F238E27FC236}">
                        <a16:creationId xmlns:a16="http://schemas.microsoft.com/office/drawing/2014/main" id="{F2F08FC2-75AB-2044-AF2A-8DBF41C8914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4" name="Freeform 1032">
                    <a:extLst>
                      <a:ext uri="{FF2B5EF4-FFF2-40B4-BE49-F238E27FC236}">
                        <a16:creationId xmlns:a16="http://schemas.microsoft.com/office/drawing/2014/main" id="{8A6DE604-E047-5745-BA1E-D445993F735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5" name="Freeform 1033">
                    <a:extLst>
                      <a:ext uri="{FF2B5EF4-FFF2-40B4-BE49-F238E27FC236}">
                        <a16:creationId xmlns:a16="http://schemas.microsoft.com/office/drawing/2014/main" id="{9EC5A2BD-8AB7-CD4E-A1C6-691DC9E0B1B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54" name="Freeform 1034">
                  <a:extLst>
                    <a:ext uri="{FF2B5EF4-FFF2-40B4-BE49-F238E27FC236}">
                      <a16:creationId xmlns:a16="http://schemas.microsoft.com/office/drawing/2014/main" id="{EDD0CD04-14F2-E64D-ADFB-1F9D962A8E7F}"/>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5" name="Freeform 1035">
                  <a:extLst>
                    <a:ext uri="{FF2B5EF4-FFF2-40B4-BE49-F238E27FC236}">
                      <a16:creationId xmlns:a16="http://schemas.microsoft.com/office/drawing/2014/main" id="{344BEA7E-1D99-474C-BA43-D36AFF0778B0}"/>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6" name="Freeform 1036">
                  <a:extLst>
                    <a:ext uri="{FF2B5EF4-FFF2-40B4-BE49-F238E27FC236}">
                      <a16:creationId xmlns:a16="http://schemas.microsoft.com/office/drawing/2014/main" id="{7D014298-3FAC-E74C-A3C6-FEF113FAB77A}"/>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7" name="Freeform 1037">
                  <a:extLst>
                    <a:ext uri="{FF2B5EF4-FFF2-40B4-BE49-F238E27FC236}">
                      <a16:creationId xmlns:a16="http://schemas.microsoft.com/office/drawing/2014/main" id="{AA24228A-3940-C047-9862-E4276C8F81E0}"/>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8" name="Freeform 1038">
                  <a:extLst>
                    <a:ext uri="{FF2B5EF4-FFF2-40B4-BE49-F238E27FC236}">
                      <a16:creationId xmlns:a16="http://schemas.microsoft.com/office/drawing/2014/main" id="{AC5F707D-F324-E146-9AAE-13C53B2E5546}"/>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9" name="Freeform 1039">
                  <a:extLst>
                    <a:ext uri="{FF2B5EF4-FFF2-40B4-BE49-F238E27FC236}">
                      <a16:creationId xmlns:a16="http://schemas.microsoft.com/office/drawing/2014/main" id="{DFBBB30B-9ADB-4B44-ACEE-D908F7C4BB2B}"/>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36" name="Group 850">
                <a:extLst>
                  <a:ext uri="{FF2B5EF4-FFF2-40B4-BE49-F238E27FC236}">
                    <a16:creationId xmlns:a16="http://schemas.microsoft.com/office/drawing/2014/main" id="{A1F9CDC2-7601-9A40-82D3-151D8B9396CA}"/>
                  </a:ext>
                </a:extLst>
              </p:cNvPr>
              <p:cNvGrpSpPr>
                <a:grpSpLocks/>
              </p:cNvGrpSpPr>
              <p:nvPr/>
            </p:nvGrpSpPr>
            <p:grpSpPr bwMode="auto">
              <a:xfrm>
                <a:off x="7408527" y="2307905"/>
                <a:ext cx="399726" cy="74090"/>
                <a:chOff x="2199" y="955"/>
                <a:chExt cx="2547" cy="506"/>
              </a:xfrm>
            </p:grpSpPr>
            <p:sp>
              <p:nvSpPr>
                <p:cNvPr id="538" name="Freeform 851">
                  <a:extLst>
                    <a:ext uri="{FF2B5EF4-FFF2-40B4-BE49-F238E27FC236}">
                      <a16:creationId xmlns:a16="http://schemas.microsoft.com/office/drawing/2014/main" id="{E3901ADE-3D2F-0F40-83EC-1E343D4A44D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9" name="Freeform 852">
                  <a:extLst>
                    <a:ext uri="{FF2B5EF4-FFF2-40B4-BE49-F238E27FC236}">
                      <a16:creationId xmlns:a16="http://schemas.microsoft.com/office/drawing/2014/main" id="{1133C005-DAE0-2547-A349-A2A7FF6C1171}"/>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0" name="Freeform 853">
                  <a:extLst>
                    <a:ext uri="{FF2B5EF4-FFF2-40B4-BE49-F238E27FC236}">
                      <a16:creationId xmlns:a16="http://schemas.microsoft.com/office/drawing/2014/main" id="{2AD9129D-0B75-2846-BD83-FE4B88FD3564}"/>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1" name="Freeform 854">
                  <a:extLst>
                    <a:ext uri="{FF2B5EF4-FFF2-40B4-BE49-F238E27FC236}">
                      <a16:creationId xmlns:a16="http://schemas.microsoft.com/office/drawing/2014/main" id="{89EE6BAC-FF86-2E45-A4A6-6F964118A50A}"/>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2" name="Freeform 855">
                  <a:extLst>
                    <a:ext uri="{FF2B5EF4-FFF2-40B4-BE49-F238E27FC236}">
                      <a16:creationId xmlns:a16="http://schemas.microsoft.com/office/drawing/2014/main" id="{49C009EA-4F9B-6947-B5F3-9089B1E1159D}"/>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3" name="Freeform 856">
                  <a:extLst>
                    <a:ext uri="{FF2B5EF4-FFF2-40B4-BE49-F238E27FC236}">
                      <a16:creationId xmlns:a16="http://schemas.microsoft.com/office/drawing/2014/main" id="{D470AE7F-9904-7444-8C91-6124A0D96A78}"/>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37" name="Straight Connector 536">
                <a:extLst>
                  <a:ext uri="{FF2B5EF4-FFF2-40B4-BE49-F238E27FC236}">
                    <a16:creationId xmlns:a16="http://schemas.microsoft.com/office/drawing/2014/main" id="{B2CA645B-4B20-E445-A3FB-1A5DFFB64F6E}"/>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 name="Group 264">
              <a:extLst>
                <a:ext uri="{FF2B5EF4-FFF2-40B4-BE49-F238E27FC236}">
                  <a16:creationId xmlns:a16="http://schemas.microsoft.com/office/drawing/2014/main" id="{420CA967-C6FF-AF49-B120-4A1B63029159}"/>
                </a:ext>
              </a:extLst>
            </p:cNvPr>
            <p:cNvGrpSpPr/>
            <p:nvPr/>
          </p:nvGrpSpPr>
          <p:grpSpPr>
            <a:xfrm>
              <a:off x="10268203" y="3452676"/>
              <a:ext cx="1415984" cy="1643535"/>
              <a:chOff x="10249542" y="3676610"/>
              <a:chExt cx="1415984" cy="1643535"/>
            </a:xfrm>
          </p:grpSpPr>
          <p:sp>
            <p:nvSpPr>
              <p:cNvPr id="506" name="Line 435">
                <a:extLst>
                  <a:ext uri="{FF2B5EF4-FFF2-40B4-BE49-F238E27FC236}">
                    <a16:creationId xmlns:a16="http://schemas.microsoft.com/office/drawing/2014/main" id="{45BD382F-8E79-AF42-8D83-102728C2DEB2}"/>
                  </a:ext>
                </a:extLst>
              </p:cNvPr>
              <p:cNvSpPr>
                <a:spLocks noChangeShapeType="1"/>
              </p:cNvSpPr>
              <p:nvPr/>
            </p:nvSpPr>
            <p:spPr bwMode="auto">
              <a:xfrm flipH="1">
                <a:off x="11319747" y="4049486"/>
                <a:ext cx="7615" cy="35608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Line 436">
                <a:extLst>
                  <a:ext uri="{FF2B5EF4-FFF2-40B4-BE49-F238E27FC236}">
                    <a16:creationId xmlns:a16="http://schemas.microsoft.com/office/drawing/2014/main" id="{36B815AF-C2C5-F142-8D82-327977AB2FAE}"/>
                  </a:ext>
                </a:extLst>
              </p:cNvPr>
              <p:cNvSpPr>
                <a:spLocks noChangeShapeType="1"/>
              </p:cNvSpPr>
              <p:nvPr/>
            </p:nvSpPr>
            <p:spPr bwMode="auto">
              <a:xfrm flipV="1">
                <a:off x="10658519" y="4487840"/>
                <a:ext cx="518620" cy="173119"/>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8" name="Line 439">
                <a:extLst>
                  <a:ext uri="{FF2B5EF4-FFF2-40B4-BE49-F238E27FC236}">
                    <a16:creationId xmlns:a16="http://schemas.microsoft.com/office/drawing/2014/main" id="{8CF8E9E2-D971-6849-8B2D-5DDA78B1E51C}"/>
                  </a:ext>
                </a:extLst>
              </p:cNvPr>
              <p:cNvSpPr>
                <a:spLocks noChangeShapeType="1"/>
              </p:cNvSpPr>
              <p:nvPr/>
            </p:nvSpPr>
            <p:spPr bwMode="auto">
              <a:xfrm flipH="1">
                <a:off x="11201006" y="4473187"/>
                <a:ext cx="127931" cy="524238"/>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9" name="Group 508">
                <a:extLst>
                  <a:ext uri="{FF2B5EF4-FFF2-40B4-BE49-F238E27FC236}">
                    <a16:creationId xmlns:a16="http://schemas.microsoft.com/office/drawing/2014/main" id="{1D2F9153-D8C3-0C4A-81B7-9BB2A5A7EECD}"/>
                  </a:ext>
                </a:extLst>
              </p:cNvPr>
              <p:cNvGrpSpPr/>
              <p:nvPr/>
            </p:nvGrpSpPr>
            <p:grpSpPr>
              <a:xfrm>
                <a:off x="11084522" y="4291738"/>
                <a:ext cx="581004" cy="299152"/>
                <a:chOff x="3668110" y="2448910"/>
                <a:chExt cx="3794234" cy="2165130"/>
              </a:xfrm>
            </p:grpSpPr>
            <p:sp>
              <p:nvSpPr>
                <p:cNvPr id="527" name="Rectangle 526">
                  <a:extLst>
                    <a:ext uri="{FF2B5EF4-FFF2-40B4-BE49-F238E27FC236}">
                      <a16:creationId xmlns:a16="http://schemas.microsoft.com/office/drawing/2014/main" id="{9107DBC8-859E-8D40-B5B6-C4AA2C8FB9B3}"/>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Freeform 528">
                  <a:extLst>
                    <a:ext uri="{FF2B5EF4-FFF2-40B4-BE49-F238E27FC236}">
                      <a16:creationId xmlns:a16="http://schemas.microsoft.com/office/drawing/2014/main" id="{202521BE-D707-0F40-92B9-1CF93259942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0" name="Group 529">
                  <a:extLst>
                    <a:ext uri="{FF2B5EF4-FFF2-40B4-BE49-F238E27FC236}">
                      <a16:creationId xmlns:a16="http://schemas.microsoft.com/office/drawing/2014/main" id="{386B2BB7-4B70-9E41-90D4-D3BA3A243DE5}"/>
                    </a:ext>
                  </a:extLst>
                </p:cNvPr>
                <p:cNvGrpSpPr/>
                <p:nvPr/>
              </p:nvGrpSpPr>
              <p:grpSpPr>
                <a:xfrm>
                  <a:off x="3941378" y="2603243"/>
                  <a:ext cx="3202061" cy="1066110"/>
                  <a:chOff x="7939341" y="3037317"/>
                  <a:chExt cx="897649" cy="353919"/>
                </a:xfrm>
              </p:grpSpPr>
              <p:sp>
                <p:nvSpPr>
                  <p:cNvPr id="531" name="Freeform 530">
                    <a:extLst>
                      <a:ext uri="{FF2B5EF4-FFF2-40B4-BE49-F238E27FC236}">
                        <a16:creationId xmlns:a16="http://schemas.microsoft.com/office/drawing/2014/main" id="{D068C3A0-7999-2F4F-AD40-DCE41D95256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2" name="Freeform 531">
                    <a:extLst>
                      <a:ext uri="{FF2B5EF4-FFF2-40B4-BE49-F238E27FC236}">
                        <a16:creationId xmlns:a16="http://schemas.microsoft.com/office/drawing/2014/main" id="{5639C0F5-5081-3B41-B9D2-1EEDEA67E903}"/>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58E7AD86-18B1-D04C-A608-C2C2C32D302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5F37FABE-0C5E-BE4B-816C-434CDEF518C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10" name="Group 590">
                <a:extLst>
                  <a:ext uri="{FF2B5EF4-FFF2-40B4-BE49-F238E27FC236}">
                    <a16:creationId xmlns:a16="http://schemas.microsoft.com/office/drawing/2014/main" id="{D433E483-6A63-3749-A0B5-CDE5F0937038}"/>
                  </a:ext>
                </a:extLst>
              </p:cNvPr>
              <p:cNvGrpSpPr>
                <a:grpSpLocks/>
              </p:cNvGrpSpPr>
              <p:nvPr/>
            </p:nvGrpSpPr>
            <p:grpSpPr bwMode="auto">
              <a:xfrm flipH="1">
                <a:off x="10917985" y="3676610"/>
                <a:ext cx="649485" cy="571200"/>
                <a:chOff x="2839" y="3501"/>
                <a:chExt cx="755" cy="803"/>
              </a:xfrm>
            </p:grpSpPr>
            <p:pic>
              <p:nvPicPr>
                <p:cNvPr id="519" name="Picture 591" descr="desktop_computer_stylized_medium">
                  <a:extLst>
                    <a:ext uri="{FF2B5EF4-FFF2-40B4-BE49-F238E27FC236}">
                      <a16:creationId xmlns:a16="http://schemas.microsoft.com/office/drawing/2014/main" id="{872C8DF8-FDD2-1F45-920A-9065DA104B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1" name="Freeform 592">
                  <a:extLst>
                    <a:ext uri="{FF2B5EF4-FFF2-40B4-BE49-F238E27FC236}">
                      <a16:creationId xmlns:a16="http://schemas.microsoft.com/office/drawing/2014/main" id="{B68FB3B0-1F09-9B49-ACA9-BE55166AFE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11" name="Group 590">
                <a:extLst>
                  <a:ext uri="{FF2B5EF4-FFF2-40B4-BE49-F238E27FC236}">
                    <a16:creationId xmlns:a16="http://schemas.microsoft.com/office/drawing/2014/main" id="{E3C29E7E-5870-D04F-802F-276AABC35A7D}"/>
                  </a:ext>
                </a:extLst>
              </p:cNvPr>
              <p:cNvGrpSpPr>
                <a:grpSpLocks/>
              </p:cNvGrpSpPr>
              <p:nvPr/>
            </p:nvGrpSpPr>
            <p:grpSpPr bwMode="auto">
              <a:xfrm flipH="1">
                <a:off x="10249542" y="4410101"/>
                <a:ext cx="649485" cy="571200"/>
                <a:chOff x="2839" y="3501"/>
                <a:chExt cx="755" cy="803"/>
              </a:xfrm>
            </p:grpSpPr>
            <p:pic>
              <p:nvPicPr>
                <p:cNvPr id="516" name="Picture 591" descr="desktop_computer_stylized_medium">
                  <a:extLst>
                    <a:ext uri="{FF2B5EF4-FFF2-40B4-BE49-F238E27FC236}">
                      <a16:creationId xmlns:a16="http://schemas.microsoft.com/office/drawing/2014/main" id="{4E2E3CDB-8AAD-1C43-BC56-6710649783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8" name="Freeform 592">
                  <a:extLst>
                    <a:ext uri="{FF2B5EF4-FFF2-40B4-BE49-F238E27FC236}">
                      <a16:creationId xmlns:a16="http://schemas.microsoft.com/office/drawing/2014/main" id="{CED3A19C-2D17-F345-AF9E-396B480DA48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12" name="Group 590">
                <a:extLst>
                  <a:ext uri="{FF2B5EF4-FFF2-40B4-BE49-F238E27FC236}">
                    <a16:creationId xmlns:a16="http://schemas.microsoft.com/office/drawing/2014/main" id="{6F4F6FB6-D521-2547-A64E-23DBD821A6F5}"/>
                  </a:ext>
                </a:extLst>
              </p:cNvPr>
              <p:cNvGrpSpPr>
                <a:grpSpLocks/>
              </p:cNvGrpSpPr>
              <p:nvPr/>
            </p:nvGrpSpPr>
            <p:grpSpPr bwMode="auto">
              <a:xfrm flipH="1">
                <a:off x="10797829" y="4748945"/>
                <a:ext cx="649485" cy="571200"/>
                <a:chOff x="2839" y="3501"/>
                <a:chExt cx="755" cy="803"/>
              </a:xfrm>
            </p:grpSpPr>
            <p:pic>
              <p:nvPicPr>
                <p:cNvPr id="513" name="Picture 591" descr="desktop_computer_stylized_medium">
                  <a:extLst>
                    <a:ext uri="{FF2B5EF4-FFF2-40B4-BE49-F238E27FC236}">
                      <a16:creationId xmlns:a16="http://schemas.microsoft.com/office/drawing/2014/main" id="{259939A2-EF0D-0849-87E5-C30B512ABCC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 name="Freeform 592">
                  <a:extLst>
                    <a:ext uri="{FF2B5EF4-FFF2-40B4-BE49-F238E27FC236}">
                      <a16:creationId xmlns:a16="http://schemas.microsoft.com/office/drawing/2014/main" id="{969549B6-E8D9-F346-B4D3-531B6A248E8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66" name="Group 265">
              <a:extLst>
                <a:ext uri="{FF2B5EF4-FFF2-40B4-BE49-F238E27FC236}">
                  <a16:creationId xmlns:a16="http://schemas.microsoft.com/office/drawing/2014/main" id="{CED303F0-222E-5244-A993-7309936A6DDE}"/>
                </a:ext>
              </a:extLst>
            </p:cNvPr>
            <p:cNvGrpSpPr/>
            <p:nvPr/>
          </p:nvGrpSpPr>
          <p:grpSpPr>
            <a:xfrm>
              <a:off x="8229600" y="5199782"/>
              <a:ext cx="1923291" cy="1159453"/>
              <a:chOff x="9874069" y="4049856"/>
              <a:chExt cx="1165513" cy="683960"/>
            </a:xfrm>
          </p:grpSpPr>
          <p:pic>
            <p:nvPicPr>
              <p:cNvPr id="414" name="Picture 781" descr="antenna_radiation_stylized">
                <a:extLst>
                  <a:ext uri="{FF2B5EF4-FFF2-40B4-BE49-F238E27FC236}">
                    <a16:creationId xmlns:a16="http://schemas.microsoft.com/office/drawing/2014/main" id="{A7825C18-3A75-0543-A6DF-CD0EBCC848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3455" y="4053920"/>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780" descr="access_point_stylized_small">
                <a:extLst>
                  <a:ext uri="{FF2B5EF4-FFF2-40B4-BE49-F238E27FC236}">
                    <a16:creationId xmlns:a16="http://schemas.microsoft.com/office/drawing/2014/main" id="{00B2B9D6-136E-8F44-9D1F-73D9678EE5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1992" y="4097214"/>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5" name="Group 850">
                <a:extLst>
                  <a:ext uri="{FF2B5EF4-FFF2-40B4-BE49-F238E27FC236}">
                    <a16:creationId xmlns:a16="http://schemas.microsoft.com/office/drawing/2014/main" id="{55D7AFE3-491A-0F41-845E-73BE57A57999}"/>
                  </a:ext>
                </a:extLst>
              </p:cNvPr>
              <p:cNvGrpSpPr>
                <a:grpSpLocks/>
              </p:cNvGrpSpPr>
              <p:nvPr/>
            </p:nvGrpSpPr>
            <p:grpSpPr bwMode="auto">
              <a:xfrm>
                <a:off x="10257306" y="4049856"/>
                <a:ext cx="450526" cy="96315"/>
                <a:chOff x="2199" y="955"/>
                <a:chExt cx="2547" cy="506"/>
              </a:xfrm>
            </p:grpSpPr>
            <p:sp>
              <p:nvSpPr>
                <p:cNvPr id="500" name="Freeform 851">
                  <a:extLst>
                    <a:ext uri="{FF2B5EF4-FFF2-40B4-BE49-F238E27FC236}">
                      <a16:creationId xmlns:a16="http://schemas.microsoft.com/office/drawing/2014/main" id="{F966C65E-4602-0C4E-BE21-449A027F5233}"/>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Freeform 852">
                  <a:extLst>
                    <a:ext uri="{FF2B5EF4-FFF2-40B4-BE49-F238E27FC236}">
                      <a16:creationId xmlns:a16="http://schemas.microsoft.com/office/drawing/2014/main" id="{F970640B-3A9E-5441-BC12-EE66BC8489A0}"/>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853">
                  <a:extLst>
                    <a:ext uri="{FF2B5EF4-FFF2-40B4-BE49-F238E27FC236}">
                      <a16:creationId xmlns:a16="http://schemas.microsoft.com/office/drawing/2014/main" id="{4D1F8A5D-B984-3941-8162-CBC784976CF3}"/>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854">
                  <a:extLst>
                    <a:ext uri="{FF2B5EF4-FFF2-40B4-BE49-F238E27FC236}">
                      <a16:creationId xmlns:a16="http://schemas.microsoft.com/office/drawing/2014/main" id="{81F815F2-BBBE-F048-946C-E2F160ACF985}"/>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855">
                  <a:extLst>
                    <a:ext uri="{FF2B5EF4-FFF2-40B4-BE49-F238E27FC236}">
                      <a16:creationId xmlns:a16="http://schemas.microsoft.com/office/drawing/2014/main" id="{401DE888-B65E-C948-AFD1-FE211E0E5201}"/>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856">
                  <a:extLst>
                    <a:ext uri="{FF2B5EF4-FFF2-40B4-BE49-F238E27FC236}">
                      <a16:creationId xmlns:a16="http://schemas.microsoft.com/office/drawing/2014/main" id="{0BF51E83-E31D-B44F-B45E-8F5E16572F58}"/>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6" name="Group 435">
                <a:extLst>
                  <a:ext uri="{FF2B5EF4-FFF2-40B4-BE49-F238E27FC236}">
                    <a16:creationId xmlns:a16="http://schemas.microsoft.com/office/drawing/2014/main" id="{D5751695-2861-FD47-8A0E-1F97388A9181}"/>
                  </a:ext>
                </a:extLst>
              </p:cNvPr>
              <p:cNvGrpSpPr/>
              <p:nvPr/>
            </p:nvGrpSpPr>
            <p:grpSpPr>
              <a:xfrm>
                <a:off x="9874069" y="4284324"/>
                <a:ext cx="406937" cy="372436"/>
                <a:chOff x="7341491" y="2307905"/>
                <a:chExt cx="509280" cy="439573"/>
              </a:xfrm>
            </p:grpSpPr>
            <p:grpSp>
              <p:nvGrpSpPr>
                <p:cNvPr id="469" name="Group 468">
                  <a:extLst>
                    <a:ext uri="{FF2B5EF4-FFF2-40B4-BE49-F238E27FC236}">
                      <a16:creationId xmlns:a16="http://schemas.microsoft.com/office/drawing/2014/main" id="{3E4EB07F-3B58-EF40-B44B-DA38BC38CDFE}"/>
                    </a:ext>
                  </a:extLst>
                </p:cNvPr>
                <p:cNvGrpSpPr/>
                <p:nvPr/>
              </p:nvGrpSpPr>
              <p:grpSpPr>
                <a:xfrm>
                  <a:off x="7341491" y="2426725"/>
                  <a:ext cx="509280" cy="320753"/>
                  <a:chOff x="7458407" y="2414528"/>
                  <a:chExt cx="509280" cy="320753"/>
                </a:xfrm>
              </p:grpSpPr>
              <p:pic>
                <p:nvPicPr>
                  <p:cNvPr id="478" name="Picture 1018" descr="laptop_keyboard">
                    <a:extLst>
                      <a:ext uri="{FF2B5EF4-FFF2-40B4-BE49-F238E27FC236}">
                        <a16:creationId xmlns:a16="http://schemas.microsoft.com/office/drawing/2014/main" id="{032DC61A-E49E-4941-A6AB-575FC7F2D3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 name="Freeform 1019">
                    <a:extLst>
                      <a:ext uri="{FF2B5EF4-FFF2-40B4-BE49-F238E27FC236}">
                        <a16:creationId xmlns:a16="http://schemas.microsoft.com/office/drawing/2014/main" id="{741AEBEB-99B3-BB43-8D71-9C2929E135A6}"/>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80" name="Picture 1020" descr="screen">
                    <a:extLst>
                      <a:ext uri="{FF2B5EF4-FFF2-40B4-BE49-F238E27FC236}">
                        <a16:creationId xmlns:a16="http://schemas.microsoft.com/office/drawing/2014/main" id="{1B4123BB-C943-744C-8B67-89E2668182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 name="Freeform 1021">
                    <a:extLst>
                      <a:ext uri="{FF2B5EF4-FFF2-40B4-BE49-F238E27FC236}">
                        <a16:creationId xmlns:a16="http://schemas.microsoft.com/office/drawing/2014/main" id="{FF6D3575-1FD0-4546-8B92-CA8E53118260}"/>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2" name="Freeform 1022">
                    <a:extLst>
                      <a:ext uri="{FF2B5EF4-FFF2-40B4-BE49-F238E27FC236}">
                        <a16:creationId xmlns:a16="http://schemas.microsoft.com/office/drawing/2014/main" id="{B870A336-D5A4-2A40-9246-48263F1165FB}"/>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3" name="Freeform 1023">
                    <a:extLst>
                      <a:ext uri="{FF2B5EF4-FFF2-40B4-BE49-F238E27FC236}">
                        <a16:creationId xmlns:a16="http://schemas.microsoft.com/office/drawing/2014/main" id="{1422FA6F-B293-CC47-8035-BFAEE2036193}"/>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4" name="Freeform 1024">
                    <a:extLst>
                      <a:ext uri="{FF2B5EF4-FFF2-40B4-BE49-F238E27FC236}">
                        <a16:creationId xmlns:a16="http://schemas.microsoft.com/office/drawing/2014/main" id="{977DE91F-7E9A-CD4C-BBFE-1E362481F537}"/>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5" name="Freeform 1025">
                    <a:extLst>
                      <a:ext uri="{FF2B5EF4-FFF2-40B4-BE49-F238E27FC236}">
                        <a16:creationId xmlns:a16="http://schemas.microsoft.com/office/drawing/2014/main" id="{46DCAA87-03AE-994A-92BC-C124AFA107BF}"/>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Freeform 1026">
                    <a:extLst>
                      <a:ext uri="{FF2B5EF4-FFF2-40B4-BE49-F238E27FC236}">
                        <a16:creationId xmlns:a16="http://schemas.microsoft.com/office/drawing/2014/main" id="{DC0CE329-95EE-8144-9875-DA4FBB32ACFB}"/>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87" name="Group 1027">
                    <a:extLst>
                      <a:ext uri="{FF2B5EF4-FFF2-40B4-BE49-F238E27FC236}">
                        <a16:creationId xmlns:a16="http://schemas.microsoft.com/office/drawing/2014/main" id="{06F6AD5D-84F9-3648-9E54-96448E76BA13}"/>
                      </a:ext>
                    </a:extLst>
                  </p:cNvPr>
                  <p:cNvGrpSpPr>
                    <a:grpSpLocks/>
                  </p:cNvGrpSpPr>
                  <p:nvPr/>
                </p:nvGrpSpPr>
                <p:grpSpPr bwMode="auto">
                  <a:xfrm>
                    <a:off x="7594735" y="2642220"/>
                    <a:ext cx="98740" cy="36846"/>
                    <a:chOff x="1740" y="2642"/>
                    <a:chExt cx="752" cy="327"/>
                  </a:xfrm>
                </p:grpSpPr>
                <p:sp>
                  <p:nvSpPr>
                    <p:cNvPr id="494" name="Freeform 1028">
                      <a:extLst>
                        <a:ext uri="{FF2B5EF4-FFF2-40B4-BE49-F238E27FC236}">
                          <a16:creationId xmlns:a16="http://schemas.microsoft.com/office/drawing/2014/main" id="{0CBABEAE-3A8F-1E43-8427-3CE7367D0AA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5" name="Freeform 1029">
                      <a:extLst>
                        <a:ext uri="{FF2B5EF4-FFF2-40B4-BE49-F238E27FC236}">
                          <a16:creationId xmlns:a16="http://schemas.microsoft.com/office/drawing/2014/main" id="{530EEDCA-EC9D-9E43-B7E2-EACE522D532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6" name="Freeform 1030">
                      <a:extLst>
                        <a:ext uri="{FF2B5EF4-FFF2-40B4-BE49-F238E27FC236}">
                          <a16:creationId xmlns:a16="http://schemas.microsoft.com/office/drawing/2014/main" id="{F8981A58-6D1F-0A4D-8713-5E3C5AC2A4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7" name="Freeform 1031">
                      <a:extLst>
                        <a:ext uri="{FF2B5EF4-FFF2-40B4-BE49-F238E27FC236}">
                          <a16:creationId xmlns:a16="http://schemas.microsoft.com/office/drawing/2014/main" id="{DD0C1F2E-4615-CF43-A943-A9418DAC9F9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8" name="Freeform 1032">
                      <a:extLst>
                        <a:ext uri="{FF2B5EF4-FFF2-40B4-BE49-F238E27FC236}">
                          <a16:creationId xmlns:a16="http://schemas.microsoft.com/office/drawing/2014/main" id="{808B9297-AFFC-984F-B0AC-13FB540AF55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9" name="Freeform 1033">
                      <a:extLst>
                        <a:ext uri="{FF2B5EF4-FFF2-40B4-BE49-F238E27FC236}">
                          <a16:creationId xmlns:a16="http://schemas.microsoft.com/office/drawing/2014/main" id="{6C71B69D-A351-8643-B6E6-F4536269D8F0}"/>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88" name="Freeform 1034">
                    <a:extLst>
                      <a:ext uri="{FF2B5EF4-FFF2-40B4-BE49-F238E27FC236}">
                        <a16:creationId xmlns:a16="http://schemas.microsoft.com/office/drawing/2014/main" id="{EE840DC1-0BE8-6646-8DEB-5C4EA94966F6}"/>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Freeform 1035">
                    <a:extLst>
                      <a:ext uri="{FF2B5EF4-FFF2-40B4-BE49-F238E27FC236}">
                        <a16:creationId xmlns:a16="http://schemas.microsoft.com/office/drawing/2014/main" id="{BABA7F00-DA52-2E49-BB76-B5A5F5595AC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0" name="Freeform 1036">
                    <a:extLst>
                      <a:ext uri="{FF2B5EF4-FFF2-40B4-BE49-F238E27FC236}">
                        <a16:creationId xmlns:a16="http://schemas.microsoft.com/office/drawing/2014/main" id="{A21E46CA-0E1F-2E4E-8894-6A9675A749A6}"/>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1" name="Freeform 1037">
                    <a:extLst>
                      <a:ext uri="{FF2B5EF4-FFF2-40B4-BE49-F238E27FC236}">
                        <a16:creationId xmlns:a16="http://schemas.microsoft.com/office/drawing/2014/main" id="{F41B4260-C5B0-DC41-92A3-C9AABDF866F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2" name="Freeform 1038">
                    <a:extLst>
                      <a:ext uri="{FF2B5EF4-FFF2-40B4-BE49-F238E27FC236}">
                        <a16:creationId xmlns:a16="http://schemas.microsoft.com/office/drawing/2014/main" id="{7BD35E16-08BD-5744-8C23-DC1C1F54C1E6}"/>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3" name="Freeform 1039">
                    <a:extLst>
                      <a:ext uri="{FF2B5EF4-FFF2-40B4-BE49-F238E27FC236}">
                        <a16:creationId xmlns:a16="http://schemas.microsoft.com/office/drawing/2014/main" id="{BE751657-56F1-4448-866D-BF6DD807075E}"/>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0" name="Group 850">
                  <a:extLst>
                    <a:ext uri="{FF2B5EF4-FFF2-40B4-BE49-F238E27FC236}">
                      <a16:creationId xmlns:a16="http://schemas.microsoft.com/office/drawing/2014/main" id="{41FF5206-8939-DB4A-AFCB-28FE4AFEC2A6}"/>
                    </a:ext>
                  </a:extLst>
                </p:cNvPr>
                <p:cNvGrpSpPr>
                  <a:grpSpLocks/>
                </p:cNvGrpSpPr>
                <p:nvPr/>
              </p:nvGrpSpPr>
              <p:grpSpPr bwMode="auto">
                <a:xfrm>
                  <a:off x="7408527" y="2307905"/>
                  <a:ext cx="399726" cy="74090"/>
                  <a:chOff x="2199" y="955"/>
                  <a:chExt cx="2547" cy="506"/>
                </a:xfrm>
              </p:grpSpPr>
              <p:sp>
                <p:nvSpPr>
                  <p:cNvPr id="472" name="Freeform 851">
                    <a:extLst>
                      <a:ext uri="{FF2B5EF4-FFF2-40B4-BE49-F238E27FC236}">
                        <a16:creationId xmlns:a16="http://schemas.microsoft.com/office/drawing/2014/main" id="{5806E134-9C32-BD43-BDEE-5A50AA482EB5}"/>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3" name="Freeform 852">
                    <a:extLst>
                      <a:ext uri="{FF2B5EF4-FFF2-40B4-BE49-F238E27FC236}">
                        <a16:creationId xmlns:a16="http://schemas.microsoft.com/office/drawing/2014/main" id="{E2541107-0F31-9F40-BEA1-F0066A998719}"/>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4" name="Freeform 853">
                    <a:extLst>
                      <a:ext uri="{FF2B5EF4-FFF2-40B4-BE49-F238E27FC236}">
                        <a16:creationId xmlns:a16="http://schemas.microsoft.com/office/drawing/2014/main" id="{1D6522D4-EE2C-4A4A-93B4-B2C4D1FCD6AA}"/>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5" name="Freeform 854">
                    <a:extLst>
                      <a:ext uri="{FF2B5EF4-FFF2-40B4-BE49-F238E27FC236}">
                        <a16:creationId xmlns:a16="http://schemas.microsoft.com/office/drawing/2014/main" id="{367EDD77-F978-3741-A187-EE6953F51E7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6" name="Freeform 855">
                    <a:extLst>
                      <a:ext uri="{FF2B5EF4-FFF2-40B4-BE49-F238E27FC236}">
                        <a16:creationId xmlns:a16="http://schemas.microsoft.com/office/drawing/2014/main" id="{2846515E-1CE9-AC41-8FE7-268F5CECE483}"/>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7" name="Freeform 856">
                    <a:extLst>
                      <a:ext uri="{FF2B5EF4-FFF2-40B4-BE49-F238E27FC236}">
                        <a16:creationId xmlns:a16="http://schemas.microsoft.com/office/drawing/2014/main" id="{33E043C0-9EF6-BE46-9846-4D601F5ADA73}"/>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471" name="Straight Connector 470">
                  <a:extLst>
                    <a:ext uri="{FF2B5EF4-FFF2-40B4-BE49-F238E27FC236}">
                      <a16:creationId xmlns:a16="http://schemas.microsoft.com/office/drawing/2014/main" id="{CB69F864-8FB5-E041-9129-AC195EDCC60C}"/>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7" name="Group 436">
                <a:extLst>
                  <a:ext uri="{FF2B5EF4-FFF2-40B4-BE49-F238E27FC236}">
                    <a16:creationId xmlns:a16="http://schemas.microsoft.com/office/drawing/2014/main" id="{C2AA1ADC-DA20-0446-A617-23E1618DB1E1}"/>
                  </a:ext>
                </a:extLst>
              </p:cNvPr>
              <p:cNvGrpSpPr/>
              <p:nvPr/>
            </p:nvGrpSpPr>
            <p:grpSpPr>
              <a:xfrm>
                <a:off x="10632645" y="4361380"/>
                <a:ext cx="406937" cy="372436"/>
                <a:chOff x="7341491" y="2307905"/>
                <a:chExt cx="509280" cy="439573"/>
              </a:xfrm>
            </p:grpSpPr>
            <p:grpSp>
              <p:nvGrpSpPr>
                <p:cNvPr id="438" name="Group 437">
                  <a:extLst>
                    <a:ext uri="{FF2B5EF4-FFF2-40B4-BE49-F238E27FC236}">
                      <a16:creationId xmlns:a16="http://schemas.microsoft.com/office/drawing/2014/main" id="{76BCDA8E-D15E-A74A-8ADE-A687CEE3E3C8}"/>
                    </a:ext>
                  </a:extLst>
                </p:cNvPr>
                <p:cNvGrpSpPr/>
                <p:nvPr/>
              </p:nvGrpSpPr>
              <p:grpSpPr>
                <a:xfrm>
                  <a:off x="7341491" y="2426725"/>
                  <a:ext cx="509280" cy="320753"/>
                  <a:chOff x="7458407" y="2414528"/>
                  <a:chExt cx="509280" cy="320753"/>
                </a:xfrm>
              </p:grpSpPr>
              <p:pic>
                <p:nvPicPr>
                  <p:cNvPr id="447" name="Picture 1018" descr="laptop_keyboard">
                    <a:extLst>
                      <a:ext uri="{FF2B5EF4-FFF2-40B4-BE49-F238E27FC236}">
                        <a16:creationId xmlns:a16="http://schemas.microsoft.com/office/drawing/2014/main" id="{8164BC6B-27AC-F543-BC9A-5144C3FE81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019">
                    <a:extLst>
                      <a:ext uri="{FF2B5EF4-FFF2-40B4-BE49-F238E27FC236}">
                        <a16:creationId xmlns:a16="http://schemas.microsoft.com/office/drawing/2014/main" id="{8CCC328C-1513-4C4F-BA81-A6778643676D}"/>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49" name="Picture 1020" descr="screen">
                    <a:extLst>
                      <a:ext uri="{FF2B5EF4-FFF2-40B4-BE49-F238E27FC236}">
                        <a16:creationId xmlns:a16="http://schemas.microsoft.com/office/drawing/2014/main" id="{DDA06ED4-53B0-1B48-9119-46F36D48C8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 name="Freeform 1021">
                    <a:extLst>
                      <a:ext uri="{FF2B5EF4-FFF2-40B4-BE49-F238E27FC236}">
                        <a16:creationId xmlns:a16="http://schemas.microsoft.com/office/drawing/2014/main" id="{BA9F220B-5659-2A42-847E-A563796C3192}"/>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1" name="Freeform 1022">
                    <a:extLst>
                      <a:ext uri="{FF2B5EF4-FFF2-40B4-BE49-F238E27FC236}">
                        <a16:creationId xmlns:a16="http://schemas.microsoft.com/office/drawing/2014/main" id="{7A53E173-94E0-9A45-A5EB-06BAE70B4597}"/>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2" name="Freeform 1023">
                    <a:extLst>
                      <a:ext uri="{FF2B5EF4-FFF2-40B4-BE49-F238E27FC236}">
                        <a16:creationId xmlns:a16="http://schemas.microsoft.com/office/drawing/2014/main" id="{1AE4308B-5274-7E4E-8319-3DCEAF641AA8}"/>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3" name="Freeform 1024">
                    <a:extLst>
                      <a:ext uri="{FF2B5EF4-FFF2-40B4-BE49-F238E27FC236}">
                        <a16:creationId xmlns:a16="http://schemas.microsoft.com/office/drawing/2014/main" id="{0AFBA2BB-6C86-F343-AEFA-24E9DAA9DA0B}"/>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4" name="Freeform 1025">
                    <a:extLst>
                      <a:ext uri="{FF2B5EF4-FFF2-40B4-BE49-F238E27FC236}">
                        <a16:creationId xmlns:a16="http://schemas.microsoft.com/office/drawing/2014/main" id="{30D94257-9C5E-3E45-9F36-5D972F3CA4F8}"/>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5" name="Freeform 1026">
                    <a:extLst>
                      <a:ext uri="{FF2B5EF4-FFF2-40B4-BE49-F238E27FC236}">
                        <a16:creationId xmlns:a16="http://schemas.microsoft.com/office/drawing/2014/main" id="{E9457D97-2948-DB40-A085-56B4906D1EA6}"/>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56" name="Group 1027">
                    <a:extLst>
                      <a:ext uri="{FF2B5EF4-FFF2-40B4-BE49-F238E27FC236}">
                        <a16:creationId xmlns:a16="http://schemas.microsoft.com/office/drawing/2014/main" id="{3D852EFB-5B6C-2344-BBE3-31D62F7A86BE}"/>
                      </a:ext>
                    </a:extLst>
                  </p:cNvPr>
                  <p:cNvGrpSpPr>
                    <a:grpSpLocks/>
                  </p:cNvGrpSpPr>
                  <p:nvPr/>
                </p:nvGrpSpPr>
                <p:grpSpPr bwMode="auto">
                  <a:xfrm>
                    <a:off x="7594735" y="2642220"/>
                    <a:ext cx="98740" cy="36846"/>
                    <a:chOff x="1740" y="2642"/>
                    <a:chExt cx="752" cy="327"/>
                  </a:xfrm>
                </p:grpSpPr>
                <p:sp>
                  <p:nvSpPr>
                    <p:cNvPr id="463" name="Freeform 1028">
                      <a:extLst>
                        <a:ext uri="{FF2B5EF4-FFF2-40B4-BE49-F238E27FC236}">
                          <a16:creationId xmlns:a16="http://schemas.microsoft.com/office/drawing/2014/main" id="{B9B98FA7-C99E-C74B-A8AB-A9637F89C8F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4" name="Freeform 1029">
                      <a:extLst>
                        <a:ext uri="{FF2B5EF4-FFF2-40B4-BE49-F238E27FC236}">
                          <a16:creationId xmlns:a16="http://schemas.microsoft.com/office/drawing/2014/main" id="{F702DC6C-29FF-CF47-9F8F-0E018642689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5" name="Freeform 1030">
                      <a:extLst>
                        <a:ext uri="{FF2B5EF4-FFF2-40B4-BE49-F238E27FC236}">
                          <a16:creationId xmlns:a16="http://schemas.microsoft.com/office/drawing/2014/main" id="{CBC32426-3508-7746-B721-84A333EF29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6" name="Freeform 1031">
                      <a:extLst>
                        <a:ext uri="{FF2B5EF4-FFF2-40B4-BE49-F238E27FC236}">
                          <a16:creationId xmlns:a16="http://schemas.microsoft.com/office/drawing/2014/main" id="{A502E851-76CC-D944-B6BF-AEA62F4B7FA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7" name="Freeform 1032">
                      <a:extLst>
                        <a:ext uri="{FF2B5EF4-FFF2-40B4-BE49-F238E27FC236}">
                          <a16:creationId xmlns:a16="http://schemas.microsoft.com/office/drawing/2014/main" id="{9EF53E4B-1A3E-B340-981B-10DCC78EDF0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8" name="Freeform 1033">
                      <a:extLst>
                        <a:ext uri="{FF2B5EF4-FFF2-40B4-BE49-F238E27FC236}">
                          <a16:creationId xmlns:a16="http://schemas.microsoft.com/office/drawing/2014/main" id="{7AD8F7A7-416B-4E4B-B3E9-7BAB69D2CD3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57" name="Freeform 1034">
                    <a:extLst>
                      <a:ext uri="{FF2B5EF4-FFF2-40B4-BE49-F238E27FC236}">
                        <a16:creationId xmlns:a16="http://schemas.microsoft.com/office/drawing/2014/main" id="{AFB20872-AFCC-4D45-AFDB-876C97DAF0C7}"/>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8" name="Freeform 1035">
                    <a:extLst>
                      <a:ext uri="{FF2B5EF4-FFF2-40B4-BE49-F238E27FC236}">
                        <a16:creationId xmlns:a16="http://schemas.microsoft.com/office/drawing/2014/main" id="{884A6080-45F5-1D41-97E8-A1E4D9BD5AFD}"/>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9" name="Freeform 1036">
                    <a:extLst>
                      <a:ext uri="{FF2B5EF4-FFF2-40B4-BE49-F238E27FC236}">
                        <a16:creationId xmlns:a16="http://schemas.microsoft.com/office/drawing/2014/main" id="{D9AB2866-286A-324B-A617-3FD7D7A508AE}"/>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0" name="Freeform 1037">
                    <a:extLst>
                      <a:ext uri="{FF2B5EF4-FFF2-40B4-BE49-F238E27FC236}">
                        <a16:creationId xmlns:a16="http://schemas.microsoft.com/office/drawing/2014/main" id="{4F862B12-01C2-394B-BD64-EF5B294C927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1" name="Freeform 1038">
                    <a:extLst>
                      <a:ext uri="{FF2B5EF4-FFF2-40B4-BE49-F238E27FC236}">
                        <a16:creationId xmlns:a16="http://schemas.microsoft.com/office/drawing/2014/main" id="{9F56D63D-1051-4947-BFE8-AC99905DBF77}"/>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2" name="Freeform 1039">
                    <a:extLst>
                      <a:ext uri="{FF2B5EF4-FFF2-40B4-BE49-F238E27FC236}">
                        <a16:creationId xmlns:a16="http://schemas.microsoft.com/office/drawing/2014/main" id="{F5A7C9DF-5755-EF45-8744-FDD1C5EEB842}"/>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9" name="Group 850">
                  <a:extLst>
                    <a:ext uri="{FF2B5EF4-FFF2-40B4-BE49-F238E27FC236}">
                      <a16:creationId xmlns:a16="http://schemas.microsoft.com/office/drawing/2014/main" id="{0E19DCC2-5C17-114A-AA3B-AB1F761F3E07}"/>
                    </a:ext>
                  </a:extLst>
                </p:cNvPr>
                <p:cNvGrpSpPr>
                  <a:grpSpLocks/>
                </p:cNvGrpSpPr>
                <p:nvPr/>
              </p:nvGrpSpPr>
              <p:grpSpPr bwMode="auto">
                <a:xfrm>
                  <a:off x="7408527" y="2307905"/>
                  <a:ext cx="399726" cy="74090"/>
                  <a:chOff x="2199" y="955"/>
                  <a:chExt cx="2547" cy="506"/>
                </a:xfrm>
              </p:grpSpPr>
              <p:sp>
                <p:nvSpPr>
                  <p:cNvPr id="441" name="Freeform 851">
                    <a:extLst>
                      <a:ext uri="{FF2B5EF4-FFF2-40B4-BE49-F238E27FC236}">
                        <a16:creationId xmlns:a16="http://schemas.microsoft.com/office/drawing/2014/main" id="{BBA6444B-A512-F544-B52F-56EFEF8735D3}"/>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2" name="Freeform 852">
                    <a:extLst>
                      <a:ext uri="{FF2B5EF4-FFF2-40B4-BE49-F238E27FC236}">
                        <a16:creationId xmlns:a16="http://schemas.microsoft.com/office/drawing/2014/main" id="{3C1ADE30-986F-D446-A0E8-E55FDC5C3637}"/>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3" name="Freeform 853">
                    <a:extLst>
                      <a:ext uri="{FF2B5EF4-FFF2-40B4-BE49-F238E27FC236}">
                        <a16:creationId xmlns:a16="http://schemas.microsoft.com/office/drawing/2014/main" id="{5421D839-7A32-BE47-B2AE-97D6E019C238}"/>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4" name="Freeform 854">
                    <a:extLst>
                      <a:ext uri="{FF2B5EF4-FFF2-40B4-BE49-F238E27FC236}">
                        <a16:creationId xmlns:a16="http://schemas.microsoft.com/office/drawing/2014/main" id="{6265BB06-F570-694B-835C-CBFAFCDB7333}"/>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5" name="Freeform 855">
                    <a:extLst>
                      <a:ext uri="{FF2B5EF4-FFF2-40B4-BE49-F238E27FC236}">
                        <a16:creationId xmlns:a16="http://schemas.microsoft.com/office/drawing/2014/main" id="{80300F44-8884-9342-8458-52213EFA1F0A}"/>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6" name="Freeform 856">
                    <a:extLst>
                      <a:ext uri="{FF2B5EF4-FFF2-40B4-BE49-F238E27FC236}">
                        <a16:creationId xmlns:a16="http://schemas.microsoft.com/office/drawing/2014/main" id="{C20B7147-F177-2244-A300-85310EEFDE6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440" name="Straight Connector 439">
                  <a:extLst>
                    <a:ext uri="{FF2B5EF4-FFF2-40B4-BE49-F238E27FC236}">
                      <a16:creationId xmlns:a16="http://schemas.microsoft.com/office/drawing/2014/main" id="{BC94D261-B269-5947-A948-0F102BE96F71}"/>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67" name="Group 266">
              <a:extLst>
                <a:ext uri="{FF2B5EF4-FFF2-40B4-BE49-F238E27FC236}">
                  <a16:creationId xmlns:a16="http://schemas.microsoft.com/office/drawing/2014/main" id="{61065D64-FFA0-D845-B229-AD586B66C3BA}"/>
                </a:ext>
              </a:extLst>
            </p:cNvPr>
            <p:cNvGrpSpPr/>
            <p:nvPr/>
          </p:nvGrpSpPr>
          <p:grpSpPr>
            <a:xfrm>
              <a:off x="7840518" y="1242873"/>
              <a:ext cx="4037013" cy="1377421"/>
              <a:chOff x="7785100" y="730250"/>
              <a:chExt cx="4037013" cy="1377421"/>
            </a:xfrm>
          </p:grpSpPr>
          <p:grpSp>
            <p:nvGrpSpPr>
              <p:cNvPr id="272" name="Group 117">
                <a:extLst>
                  <a:ext uri="{FF2B5EF4-FFF2-40B4-BE49-F238E27FC236}">
                    <a16:creationId xmlns:a16="http://schemas.microsoft.com/office/drawing/2014/main" id="{DA8F2ABF-024D-5644-A618-D1554772AAFE}"/>
                  </a:ext>
                </a:extLst>
              </p:cNvPr>
              <p:cNvGrpSpPr>
                <a:grpSpLocks/>
              </p:cNvGrpSpPr>
              <p:nvPr/>
            </p:nvGrpSpPr>
            <p:grpSpPr bwMode="auto">
              <a:xfrm>
                <a:off x="7785100" y="736600"/>
                <a:ext cx="850900" cy="527050"/>
                <a:chOff x="-490" y="1664"/>
                <a:chExt cx="1429" cy="842"/>
              </a:xfrm>
            </p:grpSpPr>
            <p:sp>
              <p:nvSpPr>
                <p:cNvPr id="382" name="AutoShape 111">
                  <a:extLst>
                    <a:ext uri="{FF2B5EF4-FFF2-40B4-BE49-F238E27FC236}">
                      <a16:creationId xmlns:a16="http://schemas.microsoft.com/office/drawing/2014/main" id="{4F7D0D8B-AE92-DF48-837E-38F90CA8909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83" name="Group 116">
                  <a:extLst>
                    <a:ext uri="{FF2B5EF4-FFF2-40B4-BE49-F238E27FC236}">
                      <a16:creationId xmlns:a16="http://schemas.microsoft.com/office/drawing/2014/main" id="{4A654723-8B5D-FE4C-BF2B-514CD235A1D6}"/>
                    </a:ext>
                  </a:extLst>
                </p:cNvPr>
                <p:cNvGrpSpPr>
                  <a:grpSpLocks/>
                </p:cNvGrpSpPr>
                <p:nvPr/>
              </p:nvGrpSpPr>
              <p:grpSpPr bwMode="auto">
                <a:xfrm>
                  <a:off x="-427" y="1737"/>
                  <a:ext cx="1217" cy="769"/>
                  <a:chOff x="-427" y="1737"/>
                  <a:chExt cx="1217" cy="769"/>
                </a:xfrm>
              </p:grpSpPr>
              <p:sp>
                <p:nvSpPr>
                  <p:cNvPr id="384" name="Rectangle 99">
                    <a:extLst>
                      <a:ext uri="{FF2B5EF4-FFF2-40B4-BE49-F238E27FC236}">
                        <a16:creationId xmlns:a16="http://schemas.microsoft.com/office/drawing/2014/main" id="{A4AFDABA-F0DD-F64F-8D40-C82C98855D26}"/>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5" name="Line 7">
                    <a:extLst>
                      <a:ext uri="{FF2B5EF4-FFF2-40B4-BE49-F238E27FC236}">
                        <a16:creationId xmlns:a16="http://schemas.microsoft.com/office/drawing/2014/main" id="{68D767C0-B1CD-734F-8B29-6BF22590B0B3}"/>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86" name="Group 103">
                    <a:extLst>
                      <a:ext uri="{FF2B5EF4-FFF2-40B4-BE49-F238E27FC236}">
                        <a16:creationId xmlns:a16="http://schemas.microsoft.com/office/drawing/2014/main" id="{97E7E30C-8EEE-5042-A3E2-1D8BBB9A553B}"/>
                      </a:ext>
                    </a:extLst>
                  </p:cNvPr>
                  <p:cNvGrpSpPr>
                    <a:grpSpLocks/>
                  </p:cNvGrpSpPr>
                  <p:nvPr/>
                </p:nvGrpSpPr>
                <p:grpSpPr bwMode="auto">
                  <a:xfrm>
                    <a:off x="68" y="2192"/>
                    <a:ext cx="387" cy="139"/>
                    <a:chOff x="322" y="890"/>
                    <a:chExt cx="872" cy="339"/>
                  </a:xfrm>
                </p:grpSpPr>
                <p:sp>
                  <p:nvSpPr>
                    <p:cNvPr id="391" name="Rectangle 104">
                      <a:extLst>
                        <a:ext uri="{FF2B5EF4-FFF2-40B4-BE49-F238E27FC236}">
                          <a16:creationId xmlns:a16="http://schemas.microsoft.com/office/drawing/2014/main" id="{843E43FE-69ED-704E-A9F4-273EFC499F32}"/>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92" name="Rectangle 105">
                      <a:extLst>
                        <a:ext uri="{FF2B5EF4-FFF2-40B4-BE49-F238E27FC236}">
                          <a16:creationId xmlns:a16="http://schemas.microsoft.com/office/drawing/2014/main" id="{670D1F7B-0520-4C41-B14C-44928D44AB53}"/>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9" name="Rectangle 106">
                      <a:extLst>
                        <a:ext uri="{FF2B5EF4-FFF2-40B4-BE49-F238E27FC236}">
                          <a16:creationId xmlns:a16="http://schemas.microsoft.com/office/drawing/2014/main" id="{6930B14E-463C-3148-9063-193BCF9C1DBE}"/>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0" name="Rectangle 107">
                      <a:extLst>
                        <a:ext uri="{FF2B5EF4-FFF2-40B4-BE49-F238E27FC236}">
                          <a16:creationId xmlns:a16="http://schemas.microsoft.com/office/drawing/2014/main" id="{E611E401-F46E-7546-90FD-D90E19B2D639}"/>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1" name="Rectangle 108">
                      <a:extLst>
                        <a:ext uri="{FF2B5EF4-FFF2-40B4-BE49-F238E27FC236}">
                          <a16:creationId xmlns:a16="http://schemas.microsoft.com/office/drawing/2014/main" id="{0AC6AB71-4D2D-914E-8DE4-E34FB6CE7211}"/>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109">
                      <a:extLst>
                        <a:ext uri="{FF2B5EF4-FFF2-40B4-BE49-F238E27FC236}">
                          <a16:creationId xmlns:a16="http://schemas.microsoft.com/office/drawing/2014/main" id="{C5E21FF9-2515-9749-8D1B-9918E78C4597}"/>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87" name="Picture 110" descr="desktop_computer_stylized_small">
                    <a:extLst>
                      <a:ext uri="{FF2B5EF4-FFF2-40B4-BE49-F238E27FC236}">
                        <a16:creationId xmlns:a16="http://schemas.microsoft.com/office/drawing/2014/main" id="{904301F2-7241-4647-A30F-B93D8AE8E0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Rectangle 112">
                    <a:extLst>
                      <a:ext uri="{FF2B5EF4-FFF2-40B4-BE49-F238E27FC236}">
                        <a16:creationId xmlns:a16="http://schemas.microsoft.com/office/drawing/2014/main" id="{E4B6BA92-C28D-DC47-9D36-BABDA3F6B6BA}"/>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9" name="Freeform 113">
                    <a:extLst>
                      <a:ext uri="{FF2B5EF4-FFF2-40B4-BE49-F238E27FC236}">
                        <a16:creationId xmlns:a16="http://schemas.microsoft.com/office/drawing/2014/main" id="{B4A54A71-C2C4-FD44-A968-22FCFF1C2CAB}"/>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0" name="Picture 115" descr="tv">
                    <a:extLst>
                      <a:ext uri="{FF2B5EF4-FFF2-40B4-BE49-F238E27FC236}">
                        <a16:creationId xmlns:a16="http://schemas.microsoft.com/office/drawing/2014/main" id="{CB5F76B1-AA8E-F243-ACB3-EE63F5787A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82" name="Line 169">
                <a:extLst>
                  <a:ext uri="{FF2B5EF4-FFF2-40B4-BE49-F238E27FC236}">
                    <a16:creationId xmlns:a16="http://schemas.microsoft.com/office/drawing/2014/main" id="{683925C6-A420-AC4A-98EC-BC48D9B42EFB}"/>
                  </a:ext>
                </a:extLst>
              </p:cNvPr>
              <p:cNvSpPr>
                <a:spLocks noChangeShapeType="1"/>
              </p:cNvSpPr>
              <p:nvPr/>
            </p:nvSpPr>
            <p:spPr bwMode="auto">
              <a:xfrm>
                <a:off x="8423564" y="1479550"/>
                <a:ext cx="2593686" cy="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0" name="Text Box 204">
                <a:extLst>
                  <a:ext uri="{FF2B5EF4-FFF2-40B4-BE49-F238E27FC236}">
                    <a16:creationId xmlns:a16="http://schemas.microsoft.com/office/drawing/2014/main" id="{606A13BF-006E-E64F-B419-78E6F90CC993}"/>
                  </a:ext>
                </a:extLst>
              </p:cNvPr>
              <p:cNvSpPr txBox="1">
                <a:spLocks noChangeArrowheads="1"/>
              </p:cNvSpPr>
              <p:nvPr/>
            </p:nvSpPr>
            <p:spPr bwMode="auto">
              <a:xfrm>
                <a:off x="9439275" y="8080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nvGrpSpPr>
              <p:cNvPr id="291" name="Group 290">
                <a:extLst>
                  <a:ext uri="{FF2B5EF4-FFF2-40B4-BE49-F238E27FC236}">
                    <a16:creationId xmlns:a16="http://schemas.microsoft.com/office/drawing/2014/main" id="{74823287-6077-6446-AF55-57CFE46FE077}"/>
                  </a:ext>
                </a:extLst>
              </p:cNvPr>
              <p:cNvGrpSpPr/>
              <p:nvPr/>
            </p:nvGrpSpPr>
            <p:grpSpPr>
              <a:xfrm>
                <a:off x="7872413" y="1479550"/>
                <a:ext cx="850900" cy="623888"/>
                <a:chOff x="7872413" y="1479550"/>
                <a:chExt cx="850900" cy="623888"/>
              </a:xfrm>
            </p:grpSpPr>
            <p:grpSp>
              <p:nvGrpSpPr>
                <p:cNvPr id="355" name="Group 135">
                  <a:extLst>
                    <a:ext uri="{FF2B5EF4-FFF2-40B4-BE49-F238E27FC236}">
                      <a16:creationId xmlns:a16="http://schemas.microsoft.com/office/drawing/2014/main" id="{8ADD54EE-7A0D-674F-A2BD-E5C03262C60C}"/>
                    </a:ext>
                  </a:extLst>
                </p:cNvPr>
                <p:cNvGrpSpPr>
                  <a:grpSpLocks/>
                </p:cNvGrpSpPr>
                <p:nvPr/>
              </p:nvGrpSpPr>
              <p:grpSpPr bwMode="auto">
                <a:xfrm>
                  <a:off x="7872413" y="1576388"/>
                  <a:ext cx="850900" cy="527050"/>
                  <a:chOff x="-490" y="1664"/>
                  <a:chExt cx="1429" cy="842"/>
                </a:xfrm>
              </p:grpSpPr>
              <p:sp>
                <p:nvSpPr>
                  <p:cNvPr id="357" name="AutoShape 136">
                    <a:extLst>
                      <a:ext uri="{FF2B5EF4-FFF2-40B4-BE49-F238E27FC236}">
                        <a16:creationId xmlns:a16="http://schemas.microsoft.com/office/drawing/2014/main" id="{0118FE48-1B9C-3C4A-9E1A-9DDFA75F5B21}"/>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58" name="Group 137">
                    <a:extLst>
                      <a:ext uri="{FF2B5EF4-FFF2-40B4-BE49-F238E27FC236}">
                        <a16:creationId xmlns:a16="http://schemas.microsoft.com/office/drawing/2014/main" id="{6B86DF99-CBED-144A-94EC-2756704E1A90}"/>
                      </a:ext>
                    </a:extLst>
                  </p:cNvPr>
                  <p:cNvGrpSpPr>
                    <a:grpSpLocks/>
                  </p:cNvGrpSpPr>
                  <p:nvPr/>
                </p:nvGrpSpPr>
                <p:grpSpPr bwMode="auto">
                  <a:xfrm>
                    <a:off x="-427" y="1737"/>
                    <a:ext cx="1217" cy="769"/>
                    <a:chOff x="-427" y="1737"/>
                    <a:chExt cx="1217" cy="769"/>
                  </a:xfrm>
                </p:grpSpPr>
                <p:sp>
                  <p:nvSpPr>
                    <p:cNvPr id="360" name="Rectangle 138">
                      <a:extLst>
                        <a:ext uri="{FF2B5EF4-FFF2-40B4-BE49-F238E27FC236}">
                          <a16:creationId xmlns:a16="http://schemas.microsoft.com/office/drawing/2014/main" id="{E2F83C1F-2DCD-404E-AE4F-63E99CDF36D8}"/>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61" name="Line 7">
                      <a:extLst>
                        <a:ext uri="{FF2B5EF4-FFF2-40B4-BE49-F238E27FC236}">
                          <a16:creationId xmlns:a16="http://schemas.microsoft.com/office/drawing/2014/main" id="{C055AFF3-0D0C-BC48-A997-2C34FB897E23}"/>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62" name="Group 140">
                      <a:extLst>
                        <a:ext uri="{FF2B5EF4-FFF2-40B4-BE49-F238E27FC236}">
                          <a16:creationId xmlns:a16="http://schemas.microsoft.com/office/drawing/2014/main" id="{7854FAEA-62F7-A14F-97B1-D2E9BCDE4C20}"/>
                        </a:ext>
                      </a:extLst>
                    </p:cNvPr>
                    <p:cNvGrpSpPr>
                      <a:grpSpLocks/>
                    </p:cNvGrpSpPr>
                    <p:nvPr/>
                  </p:nvGrpSpPr>
                  <p:grpSpPr bwMode="auto">
                    <a:xfrm>
                      <a:off x="68" y="2192"/>
                      <a:ext cx="387" cy="139"/>
                      <a:chOff x="322" y="890"/>
                      <a:chExt cx="872" cy="339"/>
                    </a:xfrm>
                  </p:grpSpPr>
                  <p:sp>
                    <p:nvSpPr>
                      <p:cNvPr id="376" name="Rectangle 141">
                        <a:extLst>
                          <a:ext uri="{FF2B5EF4-FFF2-40B4-BE49-F238E27FC236}">
                            <a16:creationId xmlns:a16="http://schemas.microsoft.com/office/drawing/2014/main" id="{8D61C38E-17AA-8B46-82C3-68045A533E8D}"/>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7" name="Rectangle 142">
                        <a:extLst>
                          <a:ext uri="{FF2B5EF4-FFF2-40B4-BE49-F238E27FC236}">
                            <a16:creationId xmlns:a16="http://schemas.microsoft.com/office/drawing/2014/main" id="{34E63E9C-CE7A-5740-9F5A-EBBD524BEC54}"/>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8" name="Rectangle 143">
                        <a:extLst>
                          <a:ext uri="{FF2B5EF4-FFF2-40B4-BE49-F238E27FC236}">
                            <a16:creationId xmlns:a16="http://schemas.microsoft.com/office/drawing/2014/main" id="{BF6F6A45-7BFD-4A43-A1FE-C35037B8B859}"/>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9" name="Rectangle 144">
                        <a:extLst>
                          <a:ext uri="{FF2B5EF4-FFF2-40B4-BE49-F238E27FC236}">
                            <a16:creationId xmlns:a16="http://schemas.microsoft.com/office/drawing/2014/main" id="{90500725-1B45-9C46-BC6F-F7ECDE38FA96}"/>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0" name="Rectangle 145">
                        <a:extLst>
                          <a:ext uri="{FF2B5EF4-FFF2-40B4-BE49-F238E27FC236}">
                            <a16:creationId xmlns:a16="http://schemas.microsoft.com/office/drawing/2014/main" id="{0AACC607-A52B-6045-BF20-AB80915FCA89}"/>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146">
                        <a:extLst>
                          <a:ext uri="{FF2B5EF4-FFF2-40B4-BE49-F238E27FC236}">
                            <a16:creationId xmlns:a16="http://schemas.microsoft.com/office/drawing/2014/main" id="{4C6EB161-0B24-DB45-ABCC-5C6B6893FAC2}"/>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63" name="Picture 147" descr="desktop_computer_stylized_small">
                      <a:extLst>
                        <a:ext uri="{FF2B5EF4-FFF2-40B4-BE49-F238E27FC236}">
                          <a16:creationId xmlns:a16="http://schemas.microsoft.com/office/drawing/2014/main" id="{F585443D-9525-E14B-8AA4-E5AE4121EC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 name="Rectangle 148">
                      <a:extLst>
                        <a:ext uri="{FF2B5EF4-FFF2-40B4-BE49-F238E27FC236}">
                          <a16:creationId xmlns:a16="http://schemas.microsoft.com/office/drawing/2014/main" id="{CAA6C040-9D81-E941-9947-DDE3881D43CF}"/>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4" name="Freeform 149">
                      <a:extLst>
                        <a:ext uri="{FF2B5EF4-FFF2-40B4-BE49-F238E27FC236}">
                          <a16:creationId xmlns:a16="http://schemas.microsoft.com/office/drawing/2014/main" id="{1402F0C5-D459-E247-A664-0B7AB05001F0}"/>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75" name="Picture 151" descr="tv">
                      <a:extLst>
                        <a:ext uri="{FF2B5EF4-FFF2-40B4-BE49-F238E27FC236}">
                          <a16:creationId xmlns:a16="http://schemas.microsoft.com/office/drawing/2014/main" id="{C4452B7F-EFA4-E84E-842E-D50C26DBB4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56" name="Freeform 209">
                  <a:extLst>
                    <a:ext uri="{FF2B5EF4-FFF2-40B4-BE49-F238E27FC236}">
                      <a16:creationId xmlns:a16="http://schemas.microsoft.com/office/drawing/2014/main" id="{11B3A7AD-BBDA-7044-AF36-AB803F847905}"/>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2" name="Rectangle 44">
                <a:extLst>
                  <a:ext uri="{FF2B5EF4-FFF2-40B4-BE49-F238E27FC236}">
                    <a16:creationId xmlns:a16="http://schemas.microsoft.com/office/drawing/2014/main" id="{EDF3CEBF-6311-104C-B1C2-DDE49663E340}"/>
                  </a:ext>
                </a:extLst>
              </p:cNvPr>
              <p:cNvSpPr>
                <a:spLocks noChangeArrowheads="1"/>
              </p:cNvSpPr>
              <p:nvPr/>
            </p:nvSpPr>
            <p:spPr bwMode="auto">
              <a:xfrm>
                <a:off x="10755313" y="1054100"/>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93" name="Freeform 216">
                <a:extLst>
                  <a:ext uri="{FF2B5EF4-FFF2-40B4-BE49-F238E27FC236}">
                    <a16:creationId xmlns:a16="http://schemas.microsoft.com/office/drawing/2014/main" id="{568B9560-555E-104B-962D-8C1735FCC610}"/>
                  </a:ext>
                </a:extLst>
              </p:cNvPr>
              <p:cNvSpPr>
                <a:spLocks/>
              </p:cNvSpPr>
              <p:nvPr/>
            </p:nvSpPr>
            <p:spPr bwMode="auto">
              <a:xfrm>
                <a:off x="11012488" y="1236663"/>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99000">
                    <a:srgbClr val="E40000"/>
                  </a:gs>
                </a:gsLst>
                <a:lin ang="0" scaled="1"/>
              </a:gra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217">
                <a:extLst>
                  <a:ext uri="{FF2B5EF4-FFF2-40B4-BE49-F238E27FC236}">
                    <a16:creationId xmlns:a16="http://schemas.microsoft.com/office/drawing/2014/main" id="{DA2971D4-FEBA-E244-9839-37C7EE346C16}"/>
                  </a:ext>
                </a:extLst>
              </p:cNvPr>
              <p:cNvSpPr>
                <a:spLocks/>
              </p:cNvSpPr>
              <p:nvPr/>
            </p:nvSpPr>
            <p:spPr bwMode="auto">
              <a:xfrm>
                <a:off x="11009842" y="1167342"/>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C00000"/>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Line 218">
                <a:extLst>
                  <a:ext uri="{FF2B5EF4-FFF2-40B4-BE49-F238E27FC236}">
                    <a16:creationId xmlns:a16="http://schemas.microsoft.com/office/drawing/2014/main" id="{1BD09D89-8D3D-0A4A-892A-15FDA5DBDCFD}"/>
                  </a:ext>
                </a:extLst>
              </p:cNvPr>
              <p:cNvSpPr>
                <a:spLocks noChangeShapeType="1"/>
              </p:cNvSpPr>
              <p:nvPr/>
            </p:nvSpPr>
            <p:spPr bwMode="auto">
              <a:xfrm flipH="1">
                <a:off x="11339513" y="1295400"/>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Line 219">
                <a:extLst>
                  <a:ext uri="{FF2B5EF4-FFF2-40B4-BE49-F238E27FC236}">
                    <a16:creationId xmlns:a16="http://schemas.microsoft.com/office/drawing/2014/main" id="{135D1CBC-9B94-1746-A89B-2A44F9EF289C}"/>
                  </a:ext>
                </a:extLst>
              </p:cNvPr>
              <p:cNvSpPr>
                <a:spLocks noChangeShapeType="1"/>
              </p:cNvSpPr>
              <p:nvPr/>
            </p:nvSpPr>
            <p:spPr bwMode="auto">
              <a:xfrm>
                <a:off x="11041063" y="1466850"/>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 name="Freeform 220">
                <a:extLst>
                  <a:ext uri="{FF2B5EF4-FFF2-40B4-BE49-F238E27FC236}">
                    <a16:creationId xmlns:a16="http://schemas.microsoft.com/office/drawing/2014/main" id="{68BA57F7-BBEA-274C-9D12-9DD3172CB764}"/>
                  </a:ext>
                </a:extLst>
              </p:cNvPr>
              <p:cNvSpPr>
                <a:spLocks/>
              </p:cNvSpPr>
              <p:nvPr/>
            </p:nvSpPr>
            <p:spPr bwMode="auto">
              <a:xfrm>
                <a:off x="11034713" y="1290638"/>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 name="Freeform 221">
                <a:extLst>
                  <a:ext uri="{FF2B5EF4-FFF2-40B4-BE49-F238E27FC236}">
                    <a16:creationId xmlns:a16="http://schemas.microsoft.com/office/drawing/2014/main" id="{F332205B-8DCF-B445-AB10-02D71F7374E5}"/>
                  </a:ext>
                </a:extLst>
              </p:cNvPr>
              <p:cNvSpPr>
                <a:spLocks/>
              </p:cNvSpPr>
              <p:nvPr/>
            </p:nvSpPr>
            <p:spPr bwMode="auto">
              <a:xfrm flipV="1">
                <a:off x="11034713" y="1527175"/>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AutoShape 225">
                <a:extLst>
                  <a:ext uri="{FF2B5EF4-FFF2-40B4-BE49-F238E27FC236}">
                    <a16:creationId xmlns:a16="http://schemas.microsoft.com/office/drawing/2014/main" id="{CEA8A387-526F-5044-B9B1-E20B96341E65}"/>
                  </a:ext>
                </a:extLst>
              </p:cNvPr>
              <p:cNvSpPr>
                <a:spLocks noChangeArrowheads="1"/>
              </p:cNvSpPr>
              <p:nvPr/>
            </p:nvSpPr>
            <p:spPr bwMode="auto">
              <a:xfrm>
                <a:off x="10615613" y="790575"/>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299">
                <a:extLst>
                  <a:ext uri="{FF2B5EF4-FFF2-40B4-BE49-F238E27FC236}">
                    <a16:creationId xmlns:a16="http://schemas.microsoft.com/office/drawing/2014/main" id="{E7752F08-A19A-8444-9EA8-BB81552EC212}"/>
                  </a:ext>
                </a:extLst>
              </p:cNvPr>
              <p:cNvGrpSpPr/>
              <p:nvPr/>
            </p:nvGrpSpPr>
            <p:grpSpPr>
              <a:xfrm>
                <a:off x="8699500" y="730250"/>
                <a:ext cx="850900" cy="755650"/>
                <a:chOff x="8699500" y="730250"/>
                <a:chExt cx="850900" cy="755650"/>
              </a:xfrm>
            </p:grpSpPr>
            <p:grpSp>
              <p:nvGrpSpPr>
                <p:cNvPr id="337" name="Group 117">
                  <a:extLst>
                    <a:ext uri="{FF2B5EF4-FFF2-40B4-BE49-F238E27FC236}">
                      <a16:creationId xmlns:a16="http://schemas.microsoft.com/office/drawing/2014/main" id="{D5D8D43D-BB3B-1E46-A705-D0683F8779EE}"/>
                    </a:ext>
                  </a:extLst>
                </p:cNvPr>
                <p:cNvGrpSpPr>
                  <a:grpSpLocks/>
                </p:cNvGrpSpPr>
                <p:nvPr/>
              </p:nvGrpSpPr>
              <p:grpSpPr bwMode="auto">
                <a:xfrm>
                  <a:off x="8699500" y="730250"/>
                  <a:ext cx="850900" cy="527050"/>
                  <a:chOff x="-490" y="1664"/>
                  <a:chExt cx="1429" cy="842"/>
                </a:xfrm>
              </p:grpSpPr>
              <p:sp>
                <p:nvSpPr>
                  <p:cNvPr id="339" name="AutoShape 111">
                    <a:extLst>
                      <a:ext uri="{FF2B5EF4-FFF2-40B4-BE49-F238E27FC236}">
                        <a16:creationId xmlns:a16="http://schemas.microsoft.com/office/drawing/2014/main" id="{4E171CC9-165E-404A-82A8-88DB35A3FCC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40" name="Group 116">
                    <a:extLst>
                      <a:ext uri="{FF2B5EF4-FFF2-40B4-BE49-F238E27FC236}">
                        <a16:creationId xmlns:a16="http://schemas.microsoft.com/office/drawing/2014/main" id="{4731C3F0-ADAE-4F46-8E65-7A67411D05EC}"/>
                      </a:ext>
                    </a:extLst>
                  </p:cNvPr>
                  <p:cNvGrpSpPr>
                    <a:grpSpLocks/>
                  </p:cNvGrpSpPr>
                  <p:nvPr/>
                </p:nvGrpSpPr>
                <p:grpSpPr bwMode="auto">
                  <a:xfrm>
                    <a:off x="-427" y="1737"/>
                    <a:ext cx="1217" cy="769"/>
                    <a:chOff x="-427" y="1737"/>
                    <a:chExt cx="1217" cy="769"/>
                  </a:xfrm>
                </p:grpSpPr>
                <p:sp>
                  <p:nvSpPr>
                    <p:cNvPr id="342" name="Rectangle 99">
                      <a:extLst>
                        <a:ext uri="{FF2B5EF4-FFF2-40B4-BE49-F238E27FC236}">
                          <a16:creationId xmlns:a16="http://schemas.microsoft.com/office/drawing/2014/main" id="{6A738239-04CC-EA45-B43F-0D611B5F6B2F}"/>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43" name="Line 7">
                      <a:extLst>
                        <a:ext uri="{FF2B5EF4-FFF2-40B4-BE49-F238E27FC236}">
                          <a16:creationId xmlns:a16="http://schemas.microsoft.com/office/drawing/2014/main" id="{12D690B9-43E5-984D-AB1A-C277E3A92291}"/>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44" name="Group 103">
                      <a:extLst>
                        <a:ext uri="{FF2B5EF4-FFF2-40B4-BE49-F238E27FC236}">
                          <a16:creationId xmlns:a16="http://schemas.microsoft.com/office/drawing/2014/main" id="{76729020-C881-2043-AA09-0BACB55C063B}"/>
                        </a:ext>
                      </a:extLst>
                    </p:cNvPr>
                    <p:cNvGrpSpPr>
                      <a:grpSpLocks/>
                    </p:cNvGrpSpPr>
                    <p:nvPr/>
                  </p:nvGrpSpPr>
                  <p:grpSpPr bwMode="auto">
                    <a:xfrm>
                      <a:off x="68" y="2192"/>
                      <a:ext cx="387" cy="139"/>
                      <a:chOff x="322" y="890"/>
                      <a:chExt cx="872" cy="339"/>
                    </a:xfrm>
                  </p:grpSpPr>
                  <p:sp>
                    <p:nvSpPr>
                      <p:cNvPr id="349" name="Rectangle 104">
                        <a:extLst>
                          <a:ext uri="{FF2B5EF4-FFF2-40B4-BE49-F238E27FC236}">
                            <a16:creationId xmlns:a16="http://schemas.microsoft.com/office/drawing/2014/main" id="{948BF2D7-6F8B-D840-B1F5-D2DDF651756A}"/>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0" name="Rectangle 105">
                        <a:extLst>
                          <a:ext uri="{FF2B5EF4-FFF2-40B4-BE49-F238E27FC236}">
                            <a16:creationId xmlns:a16="http://schemas.microsoft.com/office/drawing/2014/main" id="{3A905019-5DD9-F745-A36A-1D482CD071E2}"/>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1" name="Rectangle 106">
                        <a:extLst>
                          <a:ext uri="{FF2B5EF4-FFF2-40B4-BE49-F238E27FC236}">
                            <a16:creationId xmlns:a16="http://schemas.microsoft.com/office/drawing/2014/main" id="{4C645A2A-31FB-1246-B39B-7B7919FC739F}"/>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107">
                        <a:extLst>
                          <a:ext uri="{FF2B5EF4-FFF2-40B4-BE49-F238E27FC236}">
                            <a16:creationId xmlns:a16="http://schemas.microsoft.com/office/drawing/2014/main" id="{1BA77B0A-5598-544E-B486-65012F7DAB64}"/>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3" name="Rectangle 108">
                        <a:extLst>
                          <a:ext uri="{FF2B5EF4-FFF2-40B4-BE49-F238E27FC236}">
                            <a16:creationId xmlns:a16="http://schemas.microsoft.com/office/drawing/2014/main" id="{195D0D72-2864-3B4F-AD0C-8D2AA5145DA2}"/>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09">
                        <a:extLst>
                          <a:ext uri="{FF2B5EF4-FFF2-40B4-BE49-F238E27FC236}">
                            <a16:creationId xmlns:a16="http://schemas.microsoft.com/office/drawing/2014/main" id="{E55B99DE-0597-3145-81BC-98E1EC4B3FD1}"/>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45" name="Picture 110" descr="desktop_computer_stylized_small">
                      <a:extLst>
                        <a:ext uri="{FF2B5EF4-FFF2-40B4-BE49-F238E27FC236}">
                          <a16:creationId xmlns:a16="http://schemas.microsoft.com/office/drawing/2014/main" id="{5FB8C145-7ACE-E648-BBB7-20201870A7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6" name="Rectangle 112">
                      <a:extLst>
                        <a:ext uri="{FF2B5EF4-FFF2-40B4-BE49-F238E27FC236}">
                          <a16:creationId xmlns:a16="http://schemas.microsoft.com/office/drawing/2014/main" id="{F2003DEA-0401-1F4E-AD90-AC69AA3E7E5B}"/>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47" name="Freeform 113">
                      <a:extLst>
                        <a:ext uri="{FF2B5EF4-FFF2-40B4-BE49-F238E27FC236}">
                          <a16:creationId xmlns:a16="http://schemas.microsoft.com/office/drawing/2014/main" id="{F3EA5308-B706-C143-97C3-FEBF11F1F8BB}"/>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8" name="Picture 115" descr="tv">
                      <a:extLst>
                        <a:ext uri="{FF2B5EF4-FFF2-40B4-BE49-F238E27FC236}">
                          <a16:creationId xmlns:a16="http://schemas.microsoft.com/office/drawing/2014/main" id="{EABA3C7B-C202-794D-A3FB-3B29837291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338" name="Straight Connector 337">
                  <a:extLst>
                    <a:ext uri="{FF2B5EF4-FFF2-40B4-BE49-F238E27FC236}">
                      <a16:creationId xmlns:a16="http://schemas.microsoft.com/office/drawing/2014/main" id="{74AF2BF7-B943-A746-B252-2B443091B823}"/>
                    </a:ext>
                  </a:extLst>
                </p:cNvPr>
                <p:cNvCxnSpPr/>
                <p:nvPr/>
              </p:nvCxnSpPr>
              <p:spPr>
                <a:xfrm>
                  <a:off x="9334500" y="1147233"/>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EE38AA63-EC11-9F42-9745-2278EB109853}"/>
                  </a:ext>
                </a:extLst>
              </p:cNvPr>
              <p:cNvCxnSpPr/>
              <p:nvPr/>
            </p:nvCxnSpPr>
            <p:spPr>
              <a:xfrm>
                <a:off x="8428567" y="1151466"/>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F319704F-B982-7B4D-9960-D57CBFDB553F}"/>
                  </a:ext>
                </a:extLst>
              </p:cNvPr>
              <p:cNvGrpSpPr/>
              <p:nvPr/>
            </p:nvGrpSpPr>
            <p:grpSpPr>
              <a:xfrm>
                <a:off x="8795279" y="1483783"/>
                <a:ext cx="850900" cy="623888"/>
                <a:chOff x="7872413" y="1479550"/>
                <a:chExt cx="850900" cy="623888"/>
              </a:xfrm>
            </p:grpSpPr>
            <p:grpSp>
              <p:nvGrpSpPr>
                <p:cNvPr id="304" name="Group 135">
                  <a:extLst>
                    <a:ext uri="{FF2B5EF4-FFF2-40B4-BE49-F238E27FC236}">
                      <a16:creationId xmlns:a16="http://schemas.microsoft.com/office/drawing/2014/main" id="{25279E9E-A15B-1F48-A106-9A2AB09A14BA}"/>
                    </a:ext>
                  </a:extLst>
                </p:cNvPr>
                <p:cNvGrpSpPr>
                  <a:grpSpLocks/>
                </p:cNvGrpSpPr>
                <p:nvPr/>
              </p:nvGrpSpPr>
              <p:grpSpPr bwMode="auto">
                <a:xfrm>
                  <a:off x="7872413" y="1576388"/>
                  <a:ext cx="850900" cy="527050"/>
                  <a:chOff x="-490" y="1664"/>
                  <a:chExt cx="1429" cy="842"/>
                </a:xfrm>
              </p:grpSpPr>
              <p:sp>
                <p:nvSpPr>
                  <p:cNvPr id="306" name="AutoShape 136">
                    <a:extLst>
                      <a:ext uri="{FF2B5EF4-FFF2-40B4-BE49-F238E27FC236}">
                        <a16:creationId xmlns:a16="http://schemas.microsoft.com/office/drawing/2014/main" id="{31F27311-5038-7743-9C67-00780D22F6CA}"/>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16" name="Group 137">
                    <a:extLst>
                      <a:ext uri="{FF2B5EF4-FFF2-40B4-BE49-F238E27FC236}">
                        <a16:creationId xmlns:a16="http://schemas.microsoft.com/office/drawing/2014/main" id="{0DC431F1-4E78-FF44-A0B3-E4CCCE9F61B3}"/>
                      </a:ext>
                    </a:extLst>
                  </p:cNvPr>
                  <p:cNvGrpSpPr>
                    <a:grpSpLocks/>
                  </p:cNvGrpSpPr>
                  <p:nvPr/>
                </p:nvGrpSpPr>
                <p:grpSpPr bwMode="auto">
                  <a:xfrm>
                    <a:off x="-427" y="1737"/>
                    <a:ext cx="1217" cy="769"/>
                    <a:chOff x="-427" y="1737"/>
                    <a:chExt cx="1217" cy="769"/>
                  </a:xfrm>
                </p:grpSpPr>
                <p:sp>
                  <p:nvSpPr>
                    <p:cNvPr id="324" name="Rectangle 138">
                      <a:extLst>
                        <a:ext uri="{FF2B5EF4-FFF2-40B4-BE49-F238E27FC236}">
                          <a16:creationId xmlns:a16="http://schemas.microsoft.com/office/drawing/2014/main" id="{B31BF9B4-3AD6-DB46-BEA2-A277446CE80D}"/>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5" name="Line 7">
                      <a:extLst>
                        <a:ext uri="{FF2B5EF4-FFF2-40B4-BE49-F238E27FC236}">
                          <a16:creationId xmlns:a16="http://schemas.microsoft.com/office/drawing/2014/main" id="{ED6DCD2B-F4B4-3346-9C82-FF6E1841BA88}"/>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26" name="Group 140">
                      <a:extLst>
                        <a:ext uri="{FF2B5EF4-FFF2-40B4-BE49-F238E27FC236}">
                          <a16:creationId xmlns:a16="http://schemas.microsoft.com/office/drawing/2014/main" id="{FE6AB543-1E1A-3F4E-BF6C-AB32B91A3EF9}"/>
                        </a:ext>
                      </a:extLst>
                    </p:cNvPr>
                    <p:cNvGrpSpPr>
                      <a:grpSpLocks/>
                    </p:cNvGrpSpPr>
                    <p:nvPr/>
                  </p:nvGrpSpPr>
                  <p:grpSpPr bwMode="auto">
                    <a:xfrm>
                      <a:off x="68" y="2192"/>
                      <a:ext cx="387" cy="139"/>
                      <a:chOff x="322" y="890"/>
                      <a:chExt cx="872" cy="339"/>
                    </a:xfrm>
                  </p:grpSpPr>
                  <p:sp>
                    <p:nvSpPr>
                      <p:cNvPr id="331" name="Rectangle 141">
                        <a:extLst>
                          <a:ext uri="{FF2B5EF4-FFF2-40B4-BE49-F238E27FC236}">
                            <a16:creationId xmlns:a16="http://schemas.microsoft.com/office/drawing/2014/main" id="{43F7A185-841B-254E-88BA-634FCF053371}"/>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2" name="Rectangle 142">
                        <a:extLst>
                          <a:ext uri="{FF2B5EF4-FFF2-40B4-BE49-F238E27FC236}">
                            <a16:creationId xmlns:a16="http://schemas.microsoft.com/office/drawing/2014/main" id="{8A58443C-B792-E24E-AA24-833037BC1BB1}"/>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43">
                        <a:extLst>
                          <a:ext uri="{FF2B5EF4-FFF2-40B4-BE49-F238E27FC236}">
                            <a16:creationId xmlns:a16="http://schemas.microsoft.com/office/drawing/2014/main" id="{67841AAD-A67A-984C-890C-27238DC611E7}"/>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4" name="Rectangle 144">
                        <a:extLst>
                          <a:ext uri="{FF2B5EF4-FFF2-40B4-BE49-F238E27FC236}">
                            <a16:creationId xmlns:a16="http://schemas.microsoft.com/office/drawing/2014/main" id="{99B12CCF-6A8E-4C42-8428-5EC80E492DC0}"/>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5" name="Rectangle 145">
                        <a:extLst>
                          <a:ext uri="{FF2B5EF4-FFF2-40B4-BE49-F238E27FC236}">
                            <a16:creationId xmlns:a16="http://schemas.microsoft.com/office/drawing/2014/main" id="{F9E3231A-CC81-7547-98A2-FE89100B475A}"/>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6" name="AutoShape 146">
                        <a:extLst>
                          <a:ext uri="{FF2B5EF4-FFF2-40B4-BE49-F238E27FC236}">
                            <a16:creationId xmlns:a16="http://schemas.microsoft.com/office/drawing/2014/main" id="{5B95490B-2DF2-6741-B079-E04BA01E8EF4}"/>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27" name="Picture 147" descr="desktop_computer_stylized_small">
                      <a:extLst>
                        <a:ext uri="{FF2B5EF4-FFF2-40B4-BE49-F238E27FC236}">
                          <a16:creationId xmlns:a16="http://schemas.microsoft.com/office/drawing/2014/main" id="{16BF7DB0-B14B-734E-9E1E-81765A3EE2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Rectangle 148">
                      <a:extLst>
                        <a:ext uri="{FF2B5EF4-FFF2-40B4-BE49-F238E27FC236}">
                          <a16:creationId xmlns:a16="http://schemas.microsoft.com/office/drawing/2014/main" id="{1D40FD0F-29C0-E047-B7D4-F8FE1FD0DD8A}"/>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9" name="Freeform 149">
                      <a:extLst>
                        <a:ext uri="{FF2B5EF4-FFF2-40B4-BE49-F238E27FC236}">
                          <a16:creationId xmlns:a16="http://schemas.microsoft.com/office/drawing/2014/main" id="{76837186-3492-A340-AA78-C880936144C4}"/>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0" name="Picture 151" descr="tv">
                      <a:extLst>
                        <a:ext uri="{FF2B5EF4-FFF2-40B4-BE49-F238E27FC236}">
                          <a16:creationId xmlns:a16="http://schemas.microsoft.com/office/drawing/2014/main" id="{188B66AB-AF8D-EE40-89A6-279EED0305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05" name="Freeform 209">
                  <a:extLst>
                    <a:ext uri="{FF2B5EF4-FFF2-40B4-BE49-F238E27FC236}">
                      <a16:creationId xmlns:a16="http://schemas.microsoft.com/office/drawing/2014/main" id="{0379BC1E-CE8C-9E41-9C56-6EEF0F79BA85}"/>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03" name="Text Box 204">
                <a:extLst>
                  <a:ext uri="{FF2B5EF4-FFF2-40B4-BE49-F238E27FC236}">
                    <a16:creationId xmlns:a16="http://schemas.microsoft.com/office/drawing/2014/main" id="{8B2B579D-D385-BD4B-A1C0-247155B70CCA}"/>
                  </a:ext>
                </a:extLst>
              </p:cNvPr>
              <p:cNvSpPr txBox="1">
                <a:spLocks noChangeArrowheads="1"/>
              </p:cNvSpPr>
              <p:nvPr/>
            </p:nvSpPr>
            <p:spPr bwMode="auto">
              <a:xfrm>
                <a:off x="9744075" y="13414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sp>
          <p:nvSpPr>
            <p:cNvPr id="268" name="Rectangle 267">
              <a:extLst>
                <a:ext uri="{FF2B5EF4-FFF2-40B4-BE49-F238E27FC236}">
                  <a16:creationId xmlns:a16="http://schemas.microsoft.com/office/drawing/2014/main" id="{090757EC-D70E-864B-8D4F-700F97AB7D0B}"/>
                </a:ext>
              </a:extLst>
            </p:cNvPr>
            <p:cNvSpPr/>
            <p:nvPr/>
          </p:nvSpPr>
          <p:spPr>
            <a:xfrm>
              <a:off x="9880298" y="2315290"/>
              <a:ext cx="149592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Cable access</a:t>
              </a:r>
            </a:p>
          </p:txBody>
        </p:sp>
        <p:sp>
          <p:nvSpPr>
            <p:cNvPr id="269" name="Rectangle 268">
              <a:extLst>
                <a:ext uri="{FF2B5EF4-FFF2-40B4-BE49-F238E27FC236}">
                  <a16:creationId xmlns:a16="http://schemas.microsoft.com/office/drawing/2014/main" id="{CF8093FE-FD2F-B44E-8C52-4793A76CE340}"/>
                </a:ext>
              </a:extLst>
            </p:cNvPr>
            <p:cNvSpPr/>
            <p:nvPr/>
          </p:nvSpPr>
          <p:spPr>
            <a:xfrm>
              <a:off x="8838380" y="4315152"/>
              <a:ext cx="9476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cellular</a:t>
              </a:r>
            </a:p>
          </p:txBody>
        </p:sp>
        <p:sp>
          <p:nvSpPr>
            <p:cNvPr id="270" name="Rectangle 269">
              <a:extLst>
                <a:ext uri="{FF2B5EF4-FFF2-40B4-BE49-F238E27FC236}">
                  <a16:creationId xmlns:a16="http://schemas.microsoft.com/office/drawing/2014/main" id="{E8BF0FE3-AED7-624C-818A-35B66237BBB1}"/>
                </a:ext>
              </a:extLst>
            </p:cNvPr>
            <p:cNvSpPr/>
            <p:nvPr/>
          </p:nvSpPr>
          <p:spPr>
            <a:xfrm>
              <a:off x="8860151" y="5885806"/>
              <a:ext cx="64953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WiFi</a:t>
              </a:r>
            </a:p>
          </p:txBody>
        </p:sp>
        <p:sp>
          <p:nvSpPr>
            <p:cNvPr id="271" name="Rectangle 270">
              <a:extLst>
                <a:ext uri="{FF2B5EF4-FFF2-40B4-BE49-F238E27FC236}">
                  <a16:creationId xmlns:a16="http://schemas.microsoft.com/office/drawing/2014/main" id="{E76A483E-074E-EF4A-8E9D-CA190F5929FE}"/>
                </a:ext>
              </a:extLst>
            </p:cNvPr>
            <p:cNvSpPr/>
            <p:nvPr/>
          </p:nvSpPr>
          <p:spPr>
            <a:xfrm>
              <a:off x="10374820" y="5030500"/>
              <a:ext cx="16743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Ethernet LANs</a:t>
              </a:r>
            </a:p>
          </p:txBody>
        </p:sp>
      </p:grpSp>
      <p:sp>
        <p:nvSpPr>
          <p:cNvPr id="7" name="Slide Number Placeholder 6">
            <a:extLst>
              <a:ext uri="{FF2B5EF4-FFF2-40B4-BE49-F238E27FC236}">
                <a16:creationId xmlns:a16="http://schemas.microsoft.com/office/drawing/2014/main" id="{0D4F203A-B923-5494-2493-49A90E8E97E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Link Layer </a:t>
            </a:r>
            <a:fld id="{C4204591-24BD-A542-B9D5-F8D8A88D2FEE}" type="slidenum">
              <a:rPr lang="en-US" smtClean="0"/>
              <a:pPr/>
              <a:t>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88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dissolve">
                                      <p:cBhvr>
                                        <p:cTn id="10" dur="500"/>
                                        <p:tgtEl>
                                          <p:spTgt spid="6">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dissolve">
                                      <p:cBhvr>
                                        <p:cTn id="13" dur="500"/>
                                        <p:tgtEl>
                                          <p:spTgt spid="6">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dissolve">
                                      <p:cBhvr>
                                        <p:cTn id="18" dur="500"/>
                                        <p:tgtEl>
                                          <p:spTgt spid="6">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dissolve">
                                      <p:cBhvr>
                                        <p:cTn id="21" dur="500"/>
                                        <p:tgtEl>
                                          <p:spTgt spid="6">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dissolve">
                                      <p:cBhvr>
                                        <p:cTn id="26" dur="500"/>
                                        <p:tgtEl>
                                          <p:spTgt spid="6">
                                            <p:txEl>
                                              <p:pRg st="7" end="7"/>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dissolve">
                                      <p:cBhvr>
                                        <p:cTn id="29"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910936" y="362678"/>
            <a:ext cx="10515600" cy="894622"/>
          </a:xfrm>
        </p:spPr>
        <p:txBody>
          <a:bodyPr>
            <a:normAutofit/>
          </a:bodyPr>
          <a:lstStyle/>
          <a:p>
            <a:r>
              <a:rPr lang="en-US" altLang="en-US" sz="4800" dirty="0">
                <a:cs typeface="Calibri" panose="020F0502020204030204" pitchFamily="34" charset="0"/>
              </a:rPr>
              <a:t>Host link-layer implementation</a:t>
            </a:r>
            <a:endParaRPr lang="en-US" sz="4800" dirty="0"/>
          </a:p>
        </p:txBody>
      </p:sp>
      <p:sp>
        <p:nvSpPr>
          <p:cNvPr id="259" name="Rectangle 3">
            <a:extLst>
              <a:ext uri="{FF2B5EF4-FFF2-40B4-BE49-F238E27FC236}">
                <a16:creationId xmlns:a16="http://schemas.microsoft.com/office/drawing/2014/main" id="{A48F2D8E-D82E-0A4C-8783-B2F84E2BA4F6}"/>
              </a:ext>
            </a:extLst>
          </p:cNvPr>
          <p:cNvSpPr txBox="1">
            <a:spLocks noChangeArrowheads="1"/>
          </p:cNvSpPr>
          <p:nvPr/>
        </p:nvSpPr>
        <p:spPr>
          <a:xfrm>
            <a:off x="943030" y="1692296"/>
            <a:ext cx="6185557" cy="465931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each-and-every host</a:t>
            </a:r>
          </a:p>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link layer implemented on-chip or in network interface card (NIC) </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implements link, physical layer</a:t>
            </a:r>
          </a:p>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attaches into host’s system buses</a:t>
            </a:r>
          </a:p>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combination of hardware, software, firmware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ill Sans MT" charset="0"/>
              <a:ea typeface="+mn-ea"/>
              <a:cs typeface="+mn-cs"/>
            </a:endParaRPr>
          </a:p>
        </p:txBody>
      </p:sp>
      <p:sp>
        <p:nvSpPr>
          <p:cNvPr id="339" name="Freeform 92">
            <a:extLst>
              <a:ext uri="{FF2B5EF4-FFF2-40B4-BE49-F238E27FC236}">
                <a16:creationId xmlns:a16="http://schemas.microsoft.com/office/drawing/2014/main" id="{E4A9915D-6AEE-C449-9BB3-5A3FF82FE7DA}"/>
              </a:ext>
            </a:extLst>
          </p:cNvPr>
          <p:cNvSpPr>
            <a:spLocks/>
          </p:cNvSpPr>
          <p:nvPr/>
        </p:nvSpPr>
        <p:spPr bwMode="auto">
          <a:xfrm>
            <a:off x="8482590" y="5121168"/>
            <a:ext cx="2308225" cy="797490"/>
          </a:xfrm>
          <a:custGeom>
            <a:avLst/>
            <a:gdLst>
              <a:gd name="T0" fmla="*/ 0 w 1454"/>
              <a:gd name="T1" fmla="*/ 2743200 h 1908"/>
              <a:gd name="T2" fmla="*/ 31750 w 1454"/>
              <a:gd name="T3" fmla="*/ 2668588 h 1908"/>
              <a:gd name="T4" fmla="*/ 446088 w 1454"/>
              <a:gd name="T5" fmla="*/ 0 h 1908"/>
              <a:gd name="T6" fmla="*/ 1978025 w 1454"/>
              <a:gd name="T7" fmla="*/ 477838 h 1908"/>
              <a:gd name="T8" fmla="*/ 2308225 w 1454"/>
              <a:gd name="T9" fmla="*/ 2370138 h 1908"/>
              <a:gd name="T10" fmla="*/ 393700 w 1454"/>
              <a:gd name="T11" fmla="*/ 3028950 h 1908"/>
              <a:gd name="T12" fmla="*/ 0 w 1454"/>
              <a:gd name="T13" fmla="*/ 2743200 h 1908"/>
              <a:gd name="T14" fmla="*/ 0 60000 65536"/>
              <a:gd name="T15" fmla="*/ 0 60000 65536"/>
              <a:gd name="T16" fmla="*/ 0 60000 65536"/>
              <a:gd name="T17" fmla="*/ 0 60000 65536"/>
              <a:gd name="T18" fmla="*/ 0 60000 65536"/>
              <a:gd name="T19" fmla="*/ 0 60000 65536"/>
              <a:gd name="T20" fmla="*/ 0 60000 65536"/>
              <a:gd name="connsiteX0" fmla="*/ 0 w 10000"/>
              <a:gd name="connsiteY0" fmla="*/ 7479 h 8422"/>
              <a:gd name="connsiteX1" fmla="*/ 138 w 10000"/>
              <a:gd name="connsiteY1" fmla="*/ 7232 h 8422"/>
              <a:gd name="connsiteX2" fmla="*/ 1933 w 10000"/>
              <a:gd name="connsiteY2" fmla="*/ 6289 h 8422"/>
              <a:gd name="connsiteX3" fmla="*/ 8569 w 10000"/>
              <a:gd name="connsiteY3" fmla="*/ 0 h 8422"/>
              <a:gd name="connsiteX4" fmla="*/ 10000 w 10000"/>
              <a:gd name="connsiteY4" fmla="*/ 6247 h 8422"/>
              <a:gd name="connsiteX5" fmla="*/ 1706 w 10000"/>
              <a:gd name="connsiteY5" fmla="*/ 8422 h 8422"/>
              <a:gd name="connsiteX6" fmla="*/ 0 w 10000"/>
              <a:gd name="connsiteY6" fmla="*/ 7479 h 8422"/>
              <a:gd name="connsiteX0" fmla="*/ 0 w 10000"/>
              <a:gd name="connsiteY0" fmla="*/ 1463 h 2583"/>
              <a:gd name="connsiteX1" fmla="*/ 138 w 10000"/>
              <a:gd name="connsiteY1" fmla="*/ 1170 h 2583"/>
              <a:gd name="connsiteX2" fmla="*/ 1933 w 10000"/>
              <a:gd name="connsiteY2" fmla="*/ 50 h 2583"/>
              <a:gd name="connsiteX3" fmla="*/ 6408 w 10000"/>
              <a:gd name="connsiteY3" fmla="*/ 241 h 2583"/>
              <a:gd name="connsiteX4" fmla="*/ 10000 w 10000"/>
              <a:gd name="connsiteY4" fmla="*/ 0 h 2583"/>
              <a:gd name="connsiteX5" fmla="*/ 1706 w 10000"/>
              <a:gd name="connsiteY5" fmla="*/ 2583 h 2583"/>
              <a:gd name="connsiteX6" fmla="*/ 0 w 10000"/>
              <a:gd name="connsiteY6" fmla="*/ 1463 h 2583"/>
              <a:gd name="connsiteX0" fmla="*/ 0 w 10000"/>
              <a:gd name="connsiteY0" fmla="*/ 5664 h 14626"/>
              <a:gd name="connsiteX1" fmla="*/ 138 w 10000"/>
              <a:gd name="connsiteY1" fmla="*/ 4530 h 14626"/>
              <a:gd name="connsiteX2" fmla="*/ 1933 w 10000"/>
              <a:gd name="connsiteY2" fmla="*/ 194 h 14626"/>
              <a:gd name="connsiteX3" fmla="*/ 6408 w 10000"/>
              <a:gd name="connsiteY3" fmla="*/ 933 h 14626"/>
              <a:gd name="connsiteX4" fmla="*/ 10000 w 10000"/>
              <a:gd name="connsiteY4" fmla="*/ 0 h 14626"/>
              <a:gd name="connsiteX5" fmla="*/ 1526 w 10000"/>
              <a:gd name="connsiteY5" fmla="*/ 14626 h 14626"/>
              <a:gd name="connsiteX6" fmla="*/ 0 w 10000"/>
              <a:gd name="connsiteY6" fmla="*/ 5664 h 14626"/>
              <a:gd name="connsiteX0" fmla="*/ 0 w 10000"/>
              <a:gd name="connsiteY0" fmla="*/ 5664 h 12103"/>
              <a:gd name="connsiteX1" fmla="*/ 138 w 10000"/>
              <a:gd name="connsiteY1" fmla="*/ 4530 h 12103"/>
              <a:gd name="connsiteX2" fmla="*/ 1933 w 10000"/>
              <a:gd name="connsiteY2" fmla="*/ 194 h 12103"/>
              <a:gd name="connsiteX3" fmla="*/ 6408 w 10000"/>
              <a:gd name="connsiteY3" fmla="*/ 933 h 12103"/>
              <a:gd name="connsiteX4" fmla="*/ 10000 w 10000"/>
              <a:gd name="connsiteY4" fmla="*/ 0 h 12103"/>
              <a:gd name="connsiteX5" fmla="*/ 1286 w 10000"/>
              <a:gd name="connsiteY5" fmla="*/ 12103 h 12103"/>
              <a:gd name="connsiteX6" fmla="*/ 0 w 10000"/>
              <a:gd name="connsiteY6" fmla="*/ 5664 h 1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2103">
                <a:moveTo>
                  <a:pt x="0" y="5664"/>
                </a:moveTo>
                <a:cubicBezTo>
                  <a:pt x="103" y="4603"/>
                  <a:pt x="28" y="4917"/>
                  <a:pt x="138" y="4530"/>
                </a:cubicBezTo>
                <a:lnTo>
                  <a:pt x="1933" y="194"/>
                </a:lnTo>
                <a:lnTo>
                  <a:pt x="6408" y="933"/>
                </a:lnTo>
                <a:lnTo>
                  <a:pt x="10000" y="0"/>
                </a:lnTo>
                <a:lnTo>
                  <a:pt x="1286" y="12103"/>
                </a:lnTo>
                <a:lnTo>
                  <a:pt x="0" y="5664"/>
                </a:lnTo>
                <a:close/>
              </a:path>
            </a:pathLst>
          </a:custGeom>
          <a:gradFill rotWithShape="1">
            <a:gsLst>
              <a:gs pos="0">
                <a:schemeClr val="bg1"/>
              </a:gs>
              <a:gs pos="100000">
                <a:schemeClr val="bg1">
                  <a:lumMod val="85000"/>
                </a:schemeClr>
              </a:gs>
            </a:gsLst>
            <a:lin ang="189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0" name="Rectangle 42">
            <a:extLst>
              <a:ext uri="{FF2B5EF4-FFF2-40B4-BE49-F238E27FC236}">
                <a16:creationId xmlns:a16="http://schemas.microsoft.com/office/drawing/2014/main" id="{08D16DCA-2F81-3142-8787-DCBB82571FB9}"/>
              </a:ext>
            </a:extLst>
          </p:cNvPr>
          <p:cNvSpPr>
            <a:spLocks noChangeArrowheads="1"/>
          </p:cNvSpPr>
          <p:nvPr/>
        </p:nvSpPr>
        <p:spPr bwMode="auto">
          <a:xfrm>
            <a:off x="8955665" y="2749550"/>
            <a:ext cx="1836737" cy="240188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2" name="Rectangle 44">
            <a:extLst>
              <a:ext uri="{FF2B5EF4-FFF2-40B4-BE49-F238E27FC236}">
                <a16:creationId xmlns:a16="http://schemas.microsoft.com/office/drawing/2014/main" id="{4292A8DC-1EBA-E346-AA85-38C6822CAA62}"/>
              </a:ext>
            </a:extLst>
          </p:cNvPr>
          <p:cNvSpPr>
            <a:spLocks noChangeArrowheads="1"/>
          </p:cNvSpPr>
          <p:nvPr/>
        </p:nvSpPr>
        <p:spPr bwMode="auto">
          <a:xfrm>
            <a:off x="9404927" y="4687887"/>
            <a:ext cx="666750" cy="282575"/>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3" name="Rectangle 45">
            <a:extLst>
              <a:ext uri="{FF2B5EF4-FFF2-40B4-BE49-F238E27FC236}">
                <a16:creationId xmlns:a16="http://schemas.microsoft.com/office/drawing/2014/main" id="{9AD0BC31-6A50-984F-86A3-3CA27EA7CD26}"/>
              </a:ext>
            </a:extLst>
          </p:cNvPr>
          <p:cNvSpPr>
            <a:spLocks noChangeArrowheads="1"/>
          </p:cNvSpPr>
          <p:nvPr/>
        </p:nvSpPr>
        <p:spPr bwMode="auto">
          <a:xfrm>
            <a:off x="9404927" y="4100512"/>
            <a:ext cx="657225" cy="519113"/>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controller</a:t>
            </a:r>
          </a:p>
        </p:txBody>
      </p:sp>
      <p:sp>
        <p:nvSpPr>
          <p:cNvPr id="344" name="Text Box 46">
            <a:extLst>
              <a:ext uri="{FF2B5EF4-FFF2-40B4-BE49-F238E27FC236}">
                <a16:creationId xmlns:a16="http://schemas.microsoft.com/office/drawing/2014/main" id="{0B7C150F-CB12-034D-8895-A7245A5D606B}"/>
              </a:ext>
            </a:extLst>
          </p:cNvPr>
          <p:cNvSpPr txBox="1">
            <a:spLocks noChangeArrowheads="1"/>
          </p:cNvSpPr>
          <p:nvPr/>
        </p:nvSpPr>
        <p:spPr bwMode="auto">
          <a:xfrm>
            <a:off x="9360720" y="4697412"/>
            <a:ext cx="73770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rPr>
              <a:t>physical</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345" name="Freeform 47">
            <a:extLst>
              <a:ext uri="{FF2B5EF4-FFF2-40B4-BE49-F238E27FC236}">
                <a16:creationId xmlns:a16="http://schemas.microsoft.com/office/drawing/2014/main" id="{793E17F7-22E2-FF4D-8509-E82EDBE2D5AA}"/>
              </a:ext>
            </a:extLst>
          </p:cNvPr>
          <p:cNvSpPr>
            <a:spLocks/>
          </p:cNvSpPr>
          <p:nvPr/>
        </p:nvSpPr>
        <p:spPr bwMode="auto">
          <a:xfrm>
            <a:off x="9457315" y="3619500"/>
            <a:ext cx="200025"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rgbClr val="0000A8"/>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6" name="Line 48">
            <a:extLst>
              <a:ext uri="{FF2B5EF4-FFF2-40B4-BE49-F238E27FC236}">
                <a16:creationId xmlns:a16="http://schemas.microsoft.com/office/drawing/2014/main" id="{07601B60-F87E-2F49-8A8E-1FF14E515D33}"/>
              </a:ext>
            </a:extLst>
          </p:cNvPr>
          <p:cNvSpPr>
            <a:spLocks noChangeShapeType="1"/>
          </p:cNvSpPr>
          <p:nvPr/>
        </p:nvSpPr>
        <p:spPr bwMode="auto">
          <a:xfrm>
            <a:off x="9322377" y="3792537"/>
            <a:ext cx="1358900"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7" name="Line 49">
            <a:extLst>
              <a:ext uri="{FF2B5EF4-FFF2-40B4-BE49-F238E27FC236}">
                <a16:creationId xmlns:a16="http://schemas.microsoft.com/office/drawing/2014/main" id="{A28FA316-5FFA-F44A-BA99-AC0415DFF79C}"/>
              </a:ext>
            </a:extLst>
          </p:cNvPr>
          <p:cNvSpPr>
            <a:spLocks noChangeShapeType="1"/>
          </p:cNvSpPr>
          <p:nvPr/>
        </p:nvSpPr>
        <p:spPr bwMode="auto">
          <a:xfrm flipV="1">
            <a:off x="9717665" y="3800475"/>
            <a:ext cx="0" cy="30003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8" name="Rectangle 50">
            <a:extLst>
              <a:ext uri="{FF2B5EF4-FFF2-40B4-BE49-F238E27FC236}">
                <a16:creationId xmlns:a16="http://schemas.microsoft.com/office/drawing/2014/main" id="{A634403E-4499-294B-99AD-E3A86D96C08B}"/>
              </a:ext>
            </a:extLst>
          </p:cNvPr>
          <p:cNvSpPr>
            <a:spLocks noChangeArrowheads="1"/>
          </p:cNvSpPr>
          <p:nvPr/>
        </p:nvSpPr>
        <p:spPr bwMode="auto">
          <a:xfrm>
            <a:off x="9211252" y="3101975"/>
            <a:ext cx="657225" cy="519112"/>
          </a:xfrm>
          <a:prstGeom prst="rect">
            <a:avLst/>
          </a:prstGeom>
          <a:solidFill>
            <a:srgbClr val="FFFFFF"/>
          </a:solidFill>
          <a:ln w="28575">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cpu</a:t>
            </a:r>
          </a:p>
        </p:txBody>
      </p:sp>
      <p:sp>
        <p:nvSpPr>
          <p:cNvPr id="349" name="Rectangle 51">
            <a:extLst>
              <a:ext uri="{FF2B5EF4-FFF2-40B4-BE49-F238E27FC236}">
                <a16:creationId xmlns:a16="http://schemas.microsoft.com/office/drawing/2014/main" id="{82C997D8-021F-0245-9B73-2C5E048B65DC}"/>
              </a:ext>
            </a:extLst>
          </p:cNvPr>
          <p:cNvSpPr>
            <a:spLocks noChangeArrowheads="1"/>
          </p:cNvSpPr>
          <p:nvPr/>
        </p:nvSpPr>
        <p:spPr bwMode="auto">
          <a:xfrm>
            <a:off x="10030402" y="3103562"/>
            <a:ext cx="657225" cy="519113"/>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memory</a:t>
            </a:r>
          </a:p>
        </p:txBody>
      </p:sp>
      <p:sp>
        <p:nvSpPr>
          <p:cNvPr id="350" name="Line 52">
            <a:extLst>
              <a:ext uri="{FF2B5EF4-FFF2-40B4-BE49-F238E27FC236}">
                <a16:creationId xmlns:a16="http://schemas.microsoft.com/office/drawing/2014/main" id="{D74D41F5-3112-6646-9892-D00D36377E62}"/>
              </a:ext>
            </a:extLst>
          </p:cNvPr>
          <p:cNvSpPr>
            <a:spLocks noChangeShapeType="1"/>
          </p:cNvSpPr>
          <p:nvPr/>
        </p:nvSpPr>
        <p:spPr bwMode="auto">
          <a:xfrm flipH="1" flipV="1">
            <a:off x="9514465" y="3622675"/>
            <a:ext cx="1587" cy="1698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1" name="Line 53">
            <a:extLst>
              <a:ext uri="{FF2B5EF4-FFF2-40B4-BE49-F238E27FC236}">
                <a16:creationId xmlns:a16="http://schemas.microsoft.com/office/drawing/2014/main" id="{AA1745EF-4026-E54D-9775-040F79E5D154}"/>
              </a:ext>
            </a:extLst>
          </p:cNvPr>
          <p:cNvSpPr>
            <a:spLocks noChangeShapeType="1"/>
          </p:cNvSpPr>
          <p:nvPr/>
        </p:nvSpPr>
        <p:spPr bwMode="auto">
          <a:xfrm flipH="1" flipV="1">
            <a:off x="10387590" y="3624262"/>
            <a:ext cx="1587" cy="17145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2" name="Text Box 54">
            <a:extLst>
              <a:ext uri="{FF2B5EF4-FFF2-40B4-BE49-F238E27FC236}">
                <a16:creationId xmlns:a16="http://schemas.microsoft.com/office/drawing/2014/main" id="{2B134A77-7C20-734B-9A65-D56BD3B34127}"/>
              </a:ext>
            </a:extLst>
          </p:cNvPr>
          <p:cNvSpPr txBox="1">
            <a:spLocks noChangeArrowheads="1"/>
          </p:cNvSpPr>
          <p:nvPr/>
        </p:nvSpPr>
        <p:spPr bwMode="auto">
          <a:xfrm>
            <a:off x="10835265" y="3921125"/>
            <a:ext cx="10383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charset="0"/>
                <a:ea typeface="ＭＳ Ｐゴシック" charset="0"/>
                <a:cs typeface="+mn-cs"/>
              </a:rPr>
              <a:t>host bus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charset="0"/>
                <a:ea typeface="ＭＳ Ｐゴシック" charset="0"/>
                <a:cs typeface="+mn-cs"/>
              </a:rPr>
              <a:t>(e.g., PCI)</a:t>
            </a:r>
          </a:p>
        </p:txBody>
      </p:sp>
      <p:sp>
        <p:nvSpPr>
          <p:cNvPr id="353" name="Line 55">
            <a:extLst>
              <a:ext uri="{FF2B5EF4-FFF2-40B4-BE49-F238E27FC236}">
                <a16:creationId xmlns:a16="http://schemas.microsoft.com/office/drawing/2014/main" id="{159E9A7C-2C1B-CC40-B1B4-760AFE091B0E}"/>
              </a:ext>
            </a:extLst>
          </p:cNvPr>
          <p:cNvSpPr>
            <a:spLocks noChangeShapeType="1"/>
          </p:cNvSpPr>
          <p:nvPr/>
        </p:nvSpPr>
        <p:spPr bwMode="auto">
          <a:xfrm>
            <a:off x="9730365" y="4408487"/>
            <a:ext cx="3944" cy="340991"/>
          </a:xfrm>
          <a:prstGeom prst="line">
            <a:avLst/>
          </a:prstGeom>
          <a:noFill/>
          <a:ln w="38100">
            <a:solidFill>
              <a:srgbClr val="0000A8"/>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4" name="Line 56">
            <a:extLst>
              <a:ext uri="{FF2B5EF4-FFF2-40B4-BE49-F238E27FC236}">
                <a16:creationId xmlns:a16="http://schemas.microsoft.com/office/drawing/2014/main" id="{52214380-92AB-E048-BEDD-B0110B2E837D}"/>
              </a:ext>
            </a:extLst>
          </p:cNvPr>
          <p:cNvSpPr>
            <a:spLocks noChangeShapeType="1"/>
          </p:cNvSpPr>
          <p:nvPr/>
        </p:nvSpPr>
        <p:spPr bwMode="auto">
          <a:xfrm>
            <a:off x="9719463" y="4992686"/>
            <a:ext cx="0" cy="366713"/>
          </a:xfrm>
          <a:prstGeom prst="line">
            <a:avLst/>
          </a:prstGeom>
          <a:noFill/>
          <a:ln w="38100">
            <a:solidFill>
              <a:srgbClr val="0000A8"/>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5" name="Line 57">
            <a:extLst>
              <a:ext uri="{FF2B5EF4-FFF2-40B4-BE49-F238E27FC236}">
                <a16:creationId xmlns:a16="http://schemas.microsoft.com/office/drawing/2014/main" id="{DF140DC0-F2C1-704D-A310-3786A5A5C84E}"/>
              </a:ext>
            </a:extLst>
          </p:cNvPr>
          <p:cNvSpPr>
            <a:spLocks noChangeShapeType="1"/>
          </p:cNvSpPr>
          <p:nvPr/>
        </p:nvSpPr>
        <p:spPr bwMode="auto">
          <a:xfrm flipH="1" flipV="1">
            <a:off x="10513002" y="3797300"/>
            <a:ext cx="382588" cy="26828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6" name="Text Box 58">
            <a:extLst>
              <a:ext uri="{FF2B5EF4-FFF2-40B4-BE49-F238E27FC236}">
                <a16:creationId xmlns:a16="http://schemas.microsoft.com/office/drawing/2014/main" id="{8134E125-6FFA-2245-A695-F469578E2397}"/>
              </a:ext>
            </a:extLst>
          </p:cNvPr>
          <p:cNvSpPr txBox="1">
            <a:spLocks noChangeArrowheads="1"/>
          </p:cNvSpPr>
          <p:nvPr/>
        </p:nvSpPr>
        <p:spPr bwMode="auto">
          <a:xfrm>
            <a:off x="10122477" y="5491162"/>
            <a:ext cx="1353256"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charset="0"/>
                <a:ea typeface="ＭＳ Ｐゴシック" charset="0"/>
                <a:cs typeface="+mn-cs"/>
              </a:rPr>
              <a:t>network interface</a:t>
            </a:r>
          </a:p>
        </p:txBody>
      </p:sp>
      <p:sp>
        <p:nvSpPr>
          <p:cNvPr id="357" name="Line 59">
            <a:extLst>
              <a:ext uri="{FF2B5EF4-FFF2-40B4-BE49-F238E27FC236}">
                <a16:creationId xmlns:a16="http://schemas.microsoft.com/office/drawing/2014/main" id="{23B10271-25ED-6947-A1F2-08B5CDCE8968}"/>
              </a:ext>
            </a:extLst>
          </p:cNvPr>
          <p:cNvSpPr>
            <a:spLocks noChangeShapeType="1"/>
          </p:cNvSpPr>
          <p:nvPr/>
        </p:nvSpPr>
        <p:spPr bwMode="auto">
          <a:xfrm flipH="1" flipV="1">
            <a:off x="10330440" y="4814887"/>
            <a:ext cx="271462" cy="750888"/>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8" name="Rectangle 43">
            <a:extLst>
              <a:ext uri="{FF2B5EF4-FFF2-40B4-BE49-F238E27FC236}">
                <a16:creationId xmlns:a16="http://schemas.microsoft.com/office/drawing/2014/main" id="{D2E8D72A-74A0-8047-B32B-E6CC292FCAA2}"/>
              </a:ext>
            </a:extLst>
          </p:cNvPr>
          <p:cNvSpPr>
            <a:spLocks noChangeArrowheads="1"/>
          </p:cNvSpPr>
          <p:nvPr/>
        </p:nvSpPr>
        <p:spPr bwMode="auto">
          <a:xfrm>
            <a:off x="9158625" y="4012536"/>
            <a:ext cx="1122362" cy="1082675"/>
          </a:xfrm>
          <a:prstGeom prst="rect">
            <a:avLst/>
          </a:prstGeom>
          <a:noFill/>
          <a:ln w="28575">
            <a:solidFill>
              <a:srgbClr val="FF0000"/>
            </a:solidFill>
            <a:prstDash val="sysDash"/>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360" name="Group 84">
            <a:extLst>
              <a:ext uri="{FF2B5EF4-FFF2-40B4-BE49-F238E27FC236}">
                <a16:creationId xmlns:a16="http://schemas.microsoft.com/office/drawing/2014/main" id="{F87BAAC8-00DB-C64F-B18B-456E80F15B7F}"/>
              </a:ext>
            </a:extLst>
          </p:cNvPr>
          <p:cNvGrpSpPr>
            <a:grpSpLocks/>
          </p:cNvGrpSpPr>
          <p:nvPr/>
        </p:nvGrpSpPr>
        <p:grpSpPr bwMode="auto">
          <a:xfrm>
            <a:off x="7926967" y="2941636"/>
            <a:ext cx="1470026" cy="2035175"/>
            <a:chOff x="2695" y="1742"/>
            <a:chExt cx="926" cy="1282"/>
          </a:xfrm>
        </p:grpSpPr>
        <p:sp>
          <p:nvSpPr>
            <p:cNvPr id="361" name="Freeform 62">
              <a:extLst>
                <a:ext uri="{FF2B5EF4-FFF2-40B4-BE49-F238E27FC236}">
                  <a16:creationId xmlns:a16="http://schemas.microsoft.com/office/drawing/2014/main" id="{9DAAFB2F-E3C8-FB46-A22A-E065E7053752}"/>
                </a:ext>
              </a:extLst>
            </p:cNvPr>
            <p:cNvSpPr>
              <a:spLocks/>
            </p:cNvSpPr>
            <p:nvPr/>
          </p:nvSpPr>
          <p:spPr bwMode="auto">
            <a:xfrm>
              <a:off x="3228" y="2488"/>
              <a:ext cx="393" cy="536"/>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connsiteX0" fmla="*/ 9933 w 9933"/>
                <a:gd name="connsiteY0" fmla="*/ 0 h 10000"/>
                <a:gd name="connsiteX1" fmla="*/ 0 w 9933"/>
                <a:gd name="connsiteY1" fmla="*/ 1944 h 10000"/>
                <a:gd name="connsiteX2" fmla="*/ 10 w 9933"/>
                <a:gd name="connsiteY2" fmla="*/ 8327 h 10000"/>
                <a:gd name="connsiteX3" fmla="*/ 9882 w 9933"/>
                <a:gd name="connsiteY3" fmla="*/ 10000 h 10000"/>
                <a:gd name="connsiteX4" fmla="*/ 9933 w 9933"/>
                <a:gd name="connsiteY4" fmla="*/ 0 h 10000"/>
                <a:gd name="connsiteX0" fmla="*/ 10067 w 10067"/>
                <a:gd name="connsiteY0" fmla="*/ 2667 h 8056"/>
                <a:gd name="connsiteX1" fmla="*/ 0 w 10067"/>
                <a:gd name="connsiteY1" fmla="*/ 0 h 8056"/>
                <a:gd name="connsiteX2" fmla="*/ 10 w 10067"/>
                <a:gd name="connsiteY2" fmla="*/ 6383 h 8056"/>
                <a:gd name="connsiteX3" fmla="*/ 9949 w 10067"/>
                <a:gd name="connsiteY3" fmla="*/ 8056 h 8056"/>
                <a:gd name="connsiteX4" fmla="*/ 10067 w 10067"/>
                <a:gd name="connsiteY4" fmla="*/ 2667 h 8056"/>
                <a:gd name="connsiteX0" fmla="*/ 10134 w 10134"/>
                <a:gd name="connsiteY0" fmla="*/ 2191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2191 h 10000"/>
                <a:gd name="connsiteX0" fmla="*/ 10134 w 10134"/>
                <a:gd name="connsiteY0" fmla="*/ 1569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1569 h 10000"/>
                <a:gd name="connsiteX0" fmla="*/ 10134 w 10134"/>
                <a:gd name="connsiteY0" fmla="*/ 1569 h 9876"/>
                <a:gd name="connsiteX1" fmla="*/ 0 w 10134"/>
                <a:gd name="connsiteY1" fmla="*/ 0 h 9876"/>
                <a:gd name="connsiteX2" fmla="*/ 10 w 10134"/>
                <a:gd name="connsiteY2" fmla="*/ 7923 h 9876"/>
                <a:gd name="connsiteX3" fmla="*/ 10084 w 10134"/>
                <a:gd name="connsiteY3" fmla="*/ 9876 h 9876"/>
                <a:gd name="connsiteX4" fmla="*/ 10134 w 10134"/>
                <a:gd name="connsiteY4" fmla="*/ 1569 h 9876"/>
                <a:gd name="connsiteX0" fmla="*/ 9934 w 9954"/>
                <a:gd name="connsiteY0" fmla="*/ 0 h 12944"/>
                <a:gd name="connsiteX1" fmla="*/ 0 w 9954"/>
                <a:gd name="connsiteY1" fmla="*/ 2944 h 12944"/>
                <a:gd name="connsiteX2" fmla="*/ 10 w 9954"/>
                <a:gd name="connsiteY2" fmla="*/ 10966 h 12944"/>
                <a:gd name="connsiteX3" fmla="*/ 9951 w 9954"/>
                <a:gd name="connsiteY3" fmla="*/ 12944 h 12944"/>
                <a:gd name="connsiteX4" fmla="*/ 9934 w 9954"/>
                <a:gd name="connsiteY4" fmla="*/ 0 h 1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 h="12944">
                  <a:moveTo>
                    <a:pt x="9934" y="0"/>
                  </a:moveTo>
                  <a:lnTo>
                    <a:pt x="0" y="2944"/>
                  </a:lnTo>
                  <a:cubicBezTo>
                    <a:pt x="3" y="5619"/>
                    <a:pt x="7" y="8292"/>
                    <a:pt x="10" y="10966"/>
                  </a:cubicBezTo>
                  <a:lnTo>
                    <a:pt x="9951" y="12944"/>
                  </a:lnTo>
                  <a:cubicBezTo>
                    <a:pt x="9967" y="8755"/>
                    <a:pt x="9917" y="4189"/>
                    <a:pt x="9934" y="0"/>
                  </a:cubicBezTo>
                  <a:close/>
                </a:path>
              </a:pathLst>
            </a:custGeom>
            <a:gradFill rotWithShape="1">
              <a:gsLst>
                <a:gs pos="0">
                  <a:schemeClr val="bg1">
                    <a:lumMod val="75000"/>
                  </a:schemeClr>
                </a:gs>
                <a:gs pos="100000">
                  <a:srgbClr val="FFFF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1" name="Rectangle 73">
              <a:extLst>
                <a:ext uri="{FF2B5EF4-FFF2-40B4-BE49-F238E27FC236}">
                  <a16:creationId xmlns:a16="http://schemas.microsoft.com/office/drawing/2014/main" id="{D34E92F6-E00A-9E48-8EEE-3793F53BE448}"/>
                </a:ext>
              </a:extLst>
            </p:cNvPr>
            <p:cNvSpPr>
              <a:spLocks noChangeArrowheads="1"/>
            </p:cNvSpPr>
            <p:nvPr/>
          </p:nvSpPr>
          <p:spPr bwMode="auto">
            <a:xfrm>
              <a:off x="2737" y="2678"/>
              <a:ext cx="489" cy="262"/>
            </a:xfrm>
            <a:prstGeom prst="rect">
              <a:avLst/>
            </a:prstGeom>
            <a:solidFill>
              <a:srgbClr val="FFFFFF"/>
            </a:solidFill>
            <a:ln w="9525">
              <a:solidFill>
                <a:srgbClr val="E40000"/>
              </a:solidFill>
              <a:miter lim="800000"/>
              <a:headEnd/>
              <a:tailEn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2" name="Freeform 63">
              <a:extLst>
                <a:ext uri="{FF2B5EF4-FFF2-40B4-BE49-F238E27FC236}">
                  <a16:creationId xmlns:a16="http://schemas.microsoft.com/office/drawing/2014/main" id="{BB2C5787-9CAC-D84A-B4B9-64FEECE12BED}"/>
                </a:ext>
              </a:extLst>
            </p:cNvPr>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chemeClr val="bg1">
                    <a:lumMod val="65000"/>
                  </a:schemeClr>
                </a:gs>
                <a:gs pos="100000">
                  <a:srgbClr val="FFFF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90" name="Rectangle 82">
              <a:extLst>
                <a:ext uri="{FF2B5EF4-FFF2-40B4-BE49-F238E27FC236}">
                  <a16:creationId xmlns:a16="http://schemas.microsoft.com/office/drawing/2014/main" id="{059501C9-A68B-2743-A02C-0C5FBC61B122}"/>
                </a:ext>
              </a:extLst>
            </p:cNvPr>
            <p:cNvSpPr>
              <a:spLocks noChangeArrowheads="1"/>
            </p:cNvSpPr>
            <p:nvPr/>
          </p:nvSpPr>
          <p:spPr bwMode="auto">
            <a:xfrm>
              <a:off x="2734" y="1764"/>
              <a:ext cx="490" cy="463"/>
            </a:xfrm>
            <a:prstGeom prst="rect">
              <a:avLst/>
            </a:prstGeom>
            <a:solidFill>
              <a:srgbClr val="FFFFFF"/>
            </a:solidFill>
            <a:ln w="12700">
              <a:solidFill>
                <a:srgbClr val="FF0000"/>
              </a:solidFill>
              <a:miter lim="800000"/>
              <a:headEnd/>
              <a:tailEnd/>
            </a:ln>
            <a:effectLst>
              <a:outerShdw blurRad="50800" dist="38100" dir="18900000" algn="bl" rotWithShape="0">
                <a:prstClr val="black">
                  <a:alpha val="40000"/>
                </a:prstClr>
              </a:outerShdw>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6" name="Text Box 65">
              <a:extLst>
                <a:ext uri="{FF2B5EF4-FFF2-40B4-BE49-F238E27FC236}">
                  <a16:creationId xmlns:a16="http://schemas.microsoft.com/office/drawing/2014/main" id="{6AAE7E3E-6438-C244-82B8-2B86F8F44741}"/>
                </a:ext>
              </a:extLst>
            </p:cNvPr>
            <p:cNvSpPr txBox="1">
              <a:spLocks noChangeArrowheads="1"/>
            </p:cNvSpPr>
            <p:nvPr/>
          </p:nvSpPr>
          <p:spPr bwMode="auto">
            <a:xfrm>
              <a:off x="2703" y="1742"/>
              <a:ext cx="553"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application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transport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network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p:txBody>
        </p:sp>
        <p:sp>
          <p:nvSpPr>
            <p:cNvPr id="374" name="Line 66">
              <a:extLst>
                <a:ext uri="{FF2B5EF4-FFF2-40B4-BE49-F238E27FC236}">
                  <a16:creationId xmlns:a16="http://schemas.microsoft.com/office/drawing/2014/main" id="{9A080B16-B360-474F-B6FE-AF8100600C71}"/>
                </a:ext>
              </a:extLst>
            </p:cNvPr>
            <p:cNvSpPr>
              <a:spLocks noChangeShapeType="1"/>
            </p:cNvSpPr>
            <p:nvPr/>
          </p:nvSpPr>
          <p:spPr bwMode="auto">
            <a:xfrm>
              <a:off x="2737" y="1898"/>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5" name="Line 67">
              <a:extLst>
                <a:ext uri="{FF2B5EF4-FFF2-40B4-BE49-F238E27FC236}">
                  <a16:creationId xmlns:a16="http://schemas.microsoft.com/office/drawing/2014/main" id="{6F15818C-975A-E24C-A5EF-48346108B897}"/>
                </a:ext>
              </a:extLst>
            </p:cNvPr>
            <p:cNvSpPr>
              <a:spLocks noChangeShapeType="1"/>
            </p:cNvSpPr>
            <p:nvPr/>
          </p:nvSpPr>
          <p:spPr bwMode="auto">
            <a:xfrm>
              <a:off x="2737" y="2001"/>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6" name="Line 68">
              <a:extLst>
                <a:ext uri="{FF2B5EF4-FFF2-40B4-BE49-F238E27FC236}">
                  <a16:creationId xmlns:a16="http://schemas.microsoft.com/office/drawing/2014/main" id="{FD65879D-0360-2B41-B483-1A5D93371234}"/>
                </a:ext>
              </a:extLst>
            </p:cNvPr>
            <p:cNvSpPr>
              <a:spLocks noChangeShapeType="1"/>
            </p:cNvSpPr>
            <p:nvPr/>
          </p:nvSpPr>
          <p:spPr bwMode="auto">
            <a:xfrm>
              <a:off x="2735" y="2110"/>
              <a:ext cx="489"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8" name="Rectangle 70">
              <a:extLst>
                <a:ext uri="{FF2B5EF4-FFF2-40B4-BE49-F238E27FC236}">
                  <a16:creationId xmlns:a16="http://schemas.microsoft.com/office/drawing/2014/main" id="{38B2F785-6155-1E4B-8594-95B2271DAD7F}"/>
                </a:ext>
              </a:extLst>
            </p:cNvPr>
            <p:cNvSpPr>
              <a:spLocks noChangeArrowheads="1"/>
            </p:cNvSpPr>
            <p:nvPr/>
          </p:nvSpPr>
          <p:spPr bwMode="auto">
            <a:xfrm>
              <a:off x="2695" y="2212"/>
              <a:ext cx="552" cy="11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9" name="Line 71">
              <a:extLst>
                <a:ext uri="{FF2B5EF4-FFF2-40B4-BE49-F238E27FC236}">
                  <a16:creationId xmlns:a16="http://schemas.microsoft.com/office/drawing/2014/main" id="{C451312B-40CC-7A40-B679-7AE554491DAE}"/>
                </a:ext>
              </a:extLst>
            </p:cNvPr>
            <p:cNvSpPr>
              <a:spLocks noChangeShapeType="1"/>
            </p:cNvSpPr>
            <p:nvPr/>
          </p:nvSpPr>
          <p:spPr bwMode="auto">
            <a:xfrm>
              <a:off x="2734" y="2224"/>
              <a:ext cx="0" cy="65"/>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0" name="Line 72">
              <a:extLst>
                <a:ext uri="{FF2B5EF4-FFF2-40B4-BE49-F238E27FC236}">
                  <a16:creationId xmlns:a16="http://schemas.microsoft.com/office/drawing/2014/main" id="{E2DC1FE8-5DB9-EA46-8800-4241D6DEF57F}"/>
                </a:ext>
              </a:extLst>
            </p:cNvPr>
            <p:cNvSpPr>
              <a:spLocks noChangeShapeType="1"/>
            </p:cNvSpPr>
            <p:nvPr/>
          </p:nvSpPr>
          <p:spPr bwMode="auto">
            <a:xfrm>
              <a:off x="3225" y="2218"/>
              <a:ext cx="0" cy="64"/>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2" name="Text Box 74">
              <a:extLst>
                <a:ext uri="{FF2B5EF4-FFF2-40B4-BE49-F238E27FC236}">
                  <a16:creationId xmlns:a16="http://schemas.microsoft.com/office/drawing/2014/main" id="{C6254BFE-8FC8-864C-911D-A03B8EB5CCF6}"/>
                </a:ext>
              </a:extLst>
            </p:cNvPr>
            <p:cNvSpPr txBox="1">
              <a:spLocks noChangeArrowheads="1"/>
            </p:cNvSpPr>
            <p:nvPr/>
          </p:nvSpPr>
          <p:spPr bwMode="auto">
            <a:xfrm>
              <a:off x="2755" y="2653"/>
              <a:ext cx="43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physical</a:t>
              </a:r>
            </a:p>
          </p:txBody>
        </p:sp>
        <p:sp>
          <p:nvSpPr>
            <p:cNvPr id="386" name="Line 78">
              <a:extLst>
                <a:ext uri="{FF2B5EF4-FFF2-40B4-BE49-F238E27FC236}">
                  <a16:creationId xmlns:a16="http://schemas.microsoft.com/office/drawing/2014/main" id="{B46866E9-0690-6D43-9964-01804A72D617}"/>
                </a:ext>
              </a:extLst>
            </p:cNvPr>
            <p:cNvSpPr>
              <a:spLocks noChangeShapeType="1"/>
            </p:cNvSpPr>
            <p:nvPr/>
          </p:nvSpPr>
          <p:spPr bwMode="auto">
            <a:xfrm>
              <a:off x="2736" y="2803"/>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8" name="Line 80">
              <a:extLst>
                <a:ext uri="{FF2B5EF4-FFF2-40B4-BE49-F238E27FC236}">
                  <a16:creationId xmlns:a16="http://schemas.microsoft.com/office/drawing/2014/main" id="{431126D1-7D41-174B-9A00-15B64D7CFD0A}"/>
                </a:ext>
              </a:extLst>
            </p:cNvPr>
            <p:cNvSpPr>
              <a:spLocks noChangeShapeType="1"/>
            </p:cNvSpPr>
            <p:nvPr/>
          </p:nvSpPr>
          <p:spPr bwMode="auto">
            <a:xfrm>
              <a:off x="2737" y="2614"/>
              <a:ext cx="0" cy="65"/>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9" name="Line 81">
              <a:extLst>
                <a:ext uri="{FF2B5EF4-FFF2-40B4-BE49-F238E27FC236}">
                  <a16:creationId xmlns:a16="http://schemas.microsoft.com/office/drawing/2014/main" id="{E451146C-AD0C-394A-B9D7-786E8388A5AB}"/>
                </a:ext>
              </a:extLst>
            </p:cNvPr>
            <p:cNvSpPr>
              <a:spLocks noChangeShapeType="1"/>
            </p:cNvSpPr>
            <p:nvPr/>
          </p:nvSpPr>
          <p:spPr bwMode="auto">
            <a:xfrm>
              <a:off x="3226" y="2614"/>
              <a:ext cx="0" cy="64"/>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pic>
        <p:nvPicPr>
          <p:cNvPr id="409" name="Picture 87">
            <a:extLst>
              <a:ext uri="{FF2B5EF4-FFF2-40B4-BE49-F238E27FC236}">
                <a16:creationId xmlns:a16="http://schemas.microsoft.com/office/drawing/2014/main" id="{6B897852-0519-9143-BDE1-7222839FA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086" y="1396579"/>
            <a:ext cx="1143000" cy="1171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410" name="Group 89">
            <a:extLst>
              <a:ext uri="{FF2B5EF4-FFF2-40B4-BE49-F238E27FC236}">
                <a16:creationId xmlns:a16="http://schemas.microsoft.com/office/drawing/2014/main" id="{9321D1B2-41ED-6A42-B25B-B7F04C3C1339}"/>
              </a:ext>
            </a:extLst>
          </p:cNvPr>
          <p:cNvGrpSpPr>
            <a:grpSpLocks/>
          </p:cNvGrpSpPr>
          <p:nvPr/>
        </p:nvGrpSpPr>
        <p:grpSpPr bwMode="auto">
          <a:xfrm>
            <a:off x="7888865" y="5386387"/>
            <a:ext cx="1109662" cy="820449"/>
            <a:chOff x="-44" y="1473"/>
            <a:chExt cx="981" cy="1105"/>
          </a:xfrm>
        </p:grpSpPr>
        <p:pic>
          <p:nvPicPr>
            <p:cNvPr id="411" name="Picture 90" descr="desktop_computer_stylized_medium">
              <a:extLst>
                <a:ext uri="{FF2B5EF4-FFF2-40B4-BE49-F238E27FC236}">
                  <a16:creationId xmlns:a16="http://schemas.microsoft.com/office/drawing/2014/main" id="{E89A12BD-E0D6-A949-9CB5-05BA66E33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3" name="Freeform 91">
              <a:extLst>
                <a:ext uri="{FF2B5EF4-FFF2-40B4-BE49-F238E27FC236}">
                  <a16:creationId xmlns:a16="http://schemas.microsoft.com/office/drawing/2014/main" id="{C0A77030-4BC2-C44C-AD1F-5FB48849AB1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pic>
        <p:nvPicPr>
          <p:cNvPr id="1026" name="Picture 2" descr="Broadcom chip image">
            <a:extLst>
              <a:ext uri="{FF2B5EF4-FFF2-40B4-BE49-F238E27FC236}">
                <a16:creationId xmlns:a16="http://schemas.microsoft.com/office/drawing/2014/main" id="{33C0D5A2-E836-0E42-91D7-80B5B9B53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0404" y="1556656"/>
            <a:ext cx="921139" cy="92113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130DEE50-E835-5A34-3454-09DC17FB264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Link Layer </a:t>
            </a:r>
            <a:fld id="{C4204591-24BD-A542-B9D5-F8D8A88D2FEE}" type="slidenum">
              <a:rPr lang="en-US" smtClean="0"/>
              <a:pPr/>
              <a:t>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83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9">
                                            <p:txEl>
                                              <p:pRg st="1" end="1"/>
                                            </p:txEl>
                                          </p:spTgt>
                                        </p:tgtEl>
                                        <p:attrNameLst>
                                          <p:attrName>style.visibility</p:attrName>
                                        </p:attrNameLst>
                                      </p:cBhvr>
                                      <p:to>
                                        <p:strVal val="visible"/>
                                      </p:to>
                                    </p:set>
                                    <p:animEffect transition="in" filter="dissolve">
                                      <p:cBhvr>
                                        <p:cTn id="7" dur="500"/>
                                        <p:tgtEl>
                                          <p:spTgt spid="259">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59">
                                            <p:txEl>
                                              <p:pRg st="2" end="2"/>
                                            </p:txEl>
                                          </p:spTgt>
                                        </p:tgtEl>
                                        <p:attrNameLst>
                                          <p:attrName>style.visibility</p:attrName>
                                        </p:attrNameLst>
                                      </p:cBhvr>
                                      <p:to>
                                        <p:strVal val="visible"/>
                                      </p:to>
                                    </p:set>
                                    <p:animEffect transition="in" filter="dissolve">
                                      <p:cBhvr>
                                        <p:cTn id="10" dur="500"/>
                                        <p:tgtEl>
                                          <p:spTgt spid="25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9">
                                            <p:txEl>
                                              <p:pRg st="3" end="3"/>
                                            </p:txEl>
                                          </p:spTgt>
                                        </p:tgtEl>
                                        <p:attrNameLst>
                                          <p:attrName>style.visibility</p:attrName>
                                        </p:attrNameLst>
                                      </p:cBhvr>
                                      <p:to>
                                        <p:strVal val="visible"/>
                                      </p:to>
                                    </p:set>
                                    <p:animEffect transition="in" filter="dissolve">
                                      <p:cBhvr>
                                        <p:cTn id="15" dur="500"/>
                                        <p:tgtEl>
                                          <p:spTgt spid="25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59">
                                            <p:txEl>
                                              <p:pRg st="4" end="4"/>
                                            </p:txEl>
                                          </p:spTgt>
                                        </p:tgtEl>
                                        <p:attrNameLst>
                                          <p:attrName>style.visibility</p:attrName>
                                        </p:attrNameLst>
                                      </p:cBhvr>
                                      <p:to>
                                        <p:strVal val="visible"/>
                                      </p:to>
                                    </p:set>
                                    <p:animEffect transition="in" filter="dissolve">
                                      <p:cBhvr>
                                        <p:cTn id="20" dur="500"/>
                                        <p:tgtEl>
                                          <p:spTgt spid="25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60"/>
                                        </p:tgtEl>
                                        <p:attrNameLst>
                                          <p:attrName>style.visibility</p:attrName>
                                        </p:attrNameLst>
                                      </p:cBhvr>
                                      <p:to>
                                        <p:strVal val="visible"/>
                                      </p:to>
                                    </p:set>
                                    <p:animEffect transition="in" filter="wipe(right)">
                                      <p:cBhvr>
                                        <p:cTn id="25"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TotalTime>
  <Words>1769</Words>
  <Application>Microsoft Office PowerPoint</Application>
  <PresentationFormat>Widescreen</PresentationFormat>
  <Paragraphs>355</Paragraphs>
  <Slides>66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Calibri Light</vt:lpstr>
      <vt:lpstr>Gill Sans MT</vt:lpstr>
      <vt:lpstr>Times New Roman</vt:lpstr>
      <vt:lpstr>TimesLTPro</vt:lpstr>
      <vt:lpstr>Wingdings</vt:lpstr>
      <vt:lpstr>Office Theme</vt:lpstr>
      <vt:lpstr>Data Link Layer</vt:lpstr>
      <vt:lpstr>PowerPoint Presentation</vt:lpstr>
      <vt:lpstr>PowerPoint Presentation</vt:lpstr>
      <vt:lpstr>Link layer: introduction</vt:lpstr>
      <vt:lpstr>Link layer: context</vt:lpstr>
      <vt:lpstr>Transportation analogy</vt:lpstr>
      <vt:lpstr>Link layer: services</vt:lpstr>
      <vt:lpstr>Link layer: services (more)</vt:lpstr>
      <vt:lpstr>Host link-layer implementation</vt:lpstr>
      <vt:lpstr>Interfaces communicating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detection</vt:lpstr>
      <vt:lpstr>Parity checking</vt:lpstr>
      <vt:lpstr>Internet checksum (review, see section 3.3)</vt:lpstr>
      <vt:lpstr>Cyclic Redundancy Check (CRC)</vt:lpstr>
      <vt:lpstr>Cyclic Redundancy Check (CRC):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PRS</dc:creator>
  <cp:lastModifiedBy>PRS</cp:lastModifiedBy>
  <cp:revision>6</cp:revision>
  <dcterms:created xsi:type="dcterms:W3CDTF">2023-12-11T14:06:33Z</dcterms:created>
  <dcterms:modified xsi:type="dcterms:W3CDTF">2023-12-11T14:55:53Z</dcterms:modified>
</cp:coreProperties>
</file>